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heme/themeOverride7.xml" ContentType="application/vnd.openxmlformats-officedocument.themeOverride+xml"/>
  <Override PartName="/ppt/theme/themeOverride8.xml" ContentType="application/vnd.openxmlformats-officedocument.themeOverrid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theme/themeOverride9.xml" ContentType="application/vnd.openxmlformats-officedocument.themeOverride+xml"/>
  <Override PartName="/ppt/theme/themeOverride10.xml" ContentType="application/vnd.openxmlformats-officedocument.themeOverrid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8.xml" ContentType="application/vnd.openxmlformats-officedocument.theme+xml"/>
  <Override PartName="/ppt/theme/themeOverride11.xml" ContentType="application/vnd.openxmlformats-officedocument.themeOverride+xml"/>
  <Override PartName="/ppt/theme/themeOverride12.xml" ContentType="application/vnd.openxmlformats-officedocument.themeOverrid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9.xml" ContentType="application/vnd.openxmlformats-officedocument.theme+xml"/>
  <Override PartName="/ppt/theme/themeOverride13.xml" ContentType="application/vnd.openxmlformats-officedocument.themeOverride+xml"/>
  <Override PartName="/ppt/theme/themeOverride14.xml" ContentType="application/vnd.openxmlformats-officedocument.themeOverrid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0.xml" ContentType="application/vnd.openxmlformats-officedocument.theme+xml"/>
  <Override PartName="/ppt/theme/themeOverride15.xml" ContentType="application/vnd.openxmlformats-officedocument.themeOverride+xml"/>
  <Override PartName="/ppt/theme/themeOverride16.xml" ContentType="application/vnd.openxmlformats-officedocument.themeOverride+xml"/>
  <Override PartName="/ppt/theme/theme11.xml" ContentType="application/vnd.openxmlformats-officedocument.theme+xml"/>
  <Override PartName="/ppt/theme/theme1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17" r:id="rId1"/>
    <p:sldMasterId id="2147483971" r:id="rId2"/>
    <p:sldMasterId id="2147483985" r:id="rId3"/>
    <p:sldMasterId id="2147483951" r:id="rId4"/>
    <p:sldMasterId id="2147483945" r:id="rId5"/>
    <p:sldMasterId id="2147483992" r:id="rId6"/>
    <p:sldMasterId id="2147483927" r:id="rId7"/>
    <p:sldMasterId id="2147483939" r:id="rId8"/>
    <p:sldMasterId id="2147483978" r:id="rId9"/>
    <p:sldMasterId id="2147483999" r:id="rId10"/>
  </p:sldMasterIdLst>
  <p:notesMasterIdLst>
    <p:notesMasterId r:id="rId23"/>
  </p:notesMasterIdLst>
  <p:handoutMasterIdLst>
    <p:handoutMasterId r:id="rId24"/>
  </p:handoutMasterIdLst>
  <p:sldIdLst>
    <p:sldId id="257" r:id="rId11"/>
    <p:sldId id="341" r:id="rId12"/>
    <p:sldId id="340" r:id="rId13"/>
    <p:sldId id="342" r:id="rId14"/>
    <p:sldId id="343" r:id="rId15"/>
    <p:sldId id="344" r:id="rId16"/>
    <p:sldId id="336" r:id="rId17"/>
    <p:sldId id="346" r:id="rId18"/>
    <p:sldId id="337" r:id="rId19"/>
    <p:sldId id="284" r:id="rId20"/>
    <p:sldId id="286" r:id="rId21"/>
    <p:sldId id="311" r:id="rId22"/>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am Gross" initials="MG" lastIdx="14" clrIdx="0">
    <p:extLst>
      <p:ext uri="{19B8F6BF-5375-455C-9EA6-DF929625EA0E}">
        <p15:presenceInfo xmlns:p15="http://schemas.microsoft.com/office/powerpoint/2012/main" userId="Miriam Gross" providerId="None"/>
      </p:ext>
    </p:extLst>
  </p:cmAuthor>
  <p:cmAuthor id="2" name="Eva Sengschmid" initials="ES" lastIdx="31" clrIdx="1">
    <p:extLst>
      <p:ext uri="{19B8F6BF-5375-455C-9EA6-DF929625EA0E}">
        <p15:presenceInfo xmlns:p15="http://schemas.microsoft.com/office/powerpoint/2012/main" userId="S::eva.sengschmid@economica.eu::a2b80093-54da-4286-a44f-a9c732afc982" providerId="AD"/>
      </p:ext>
    </p:extLst>
  </p:cmAuthor>
  <p:cmAuthor id="3" name="Anna Kleissner" initials="AK" lastIdx="14" clrIdx="2">
    <p:extLst>
      <p:ext uri="{19B8F6BF-5375-455C-9EA6-DF929625EA0E}">
        <p15:presenceInfo xmlns:p15="http://schemas.microsoft.com/office/powerpoint/2012/main" userId="Anna Kleiss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75F"/>
    <a:srgbClr val="7F7F7F"/>
    <a:srgbClr val="EDD72A"/>
    <a:srgbClr val="C01718"/>
    <a:srgbClr val="C8C8C8"/>
    <a:srgbClr val="C00022"/>
    <a:srgbClr val="C00000"/>
    <a:srgbClr val="E98C25"/>
    <a:srgbClr val="0B72B5"/>
    <a:srgbClr val="2E77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2383" autoAdjust="0"/>
  </p:normalViewPr>
  <p:slideViewPr>
    <p:cSldViewPr>
      <p:cViewPr varScale="1">
        <p:scale>
          <a:sx n="103" d="100"/>
          <a:sy n="103" d="100"/>
        </p:scale>
        <p:origin x="1638" y="102"/>
      </p:cViewPr>
      <p:guideLst>
        <p:guide orient="horz" pos="2160"/>
        <p:guide pos="2880"/>
      </p:guideLst>
    </p:cSldViewPr>
  </p:slideViewPr>
  <p:outlineViewPr>
    <p:cViewPr>
      <p:scale>
        <a:sx n="33" d="100"/>
        <a:sy n="33" d="100"/>
      </p:scale>
      <p:origin x="0" y="-15738"/>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7" d="100"/>
          <a:sy n="87" d="100"/>
        </p:scale>
        <p:origin x="384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Sonstige_Grafiken!$B$3</c:f>
              <c:strCache>
                <c:ptCount val="1"/>
                <c:pt idx="0">
                  <c:v>Absolut</c:v>
                </c:pt>
              </c:strCache>
            </c:strRef>
          </c:tx>
          <c:spPr>
            <a:solidFill>
              <a:srgbClr val="FF775F"/>
            </a:solidFill>
            <a:ln>
              <a:noFill/>
            </a:ln>
            <a:effectLst/>
          </c:spPr>
          <c:invertIfNegative val="0"/>
          <c:cat>
            <c:strRef>
              <c:f>Sonstige_Grafiken!$A$4:$A$24</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Sonstige_Grafiken!$B$4:$B$24</c:f>
              <c:numCache>
                <c:formatCode>General</c:formatCode>
                <c:ptCount val="21"/>
                <c:pt idx="0">
                  <c:v>622285</c:v>
                </c:pt>
                <c:pt idx="1">
                  <c:v>629289</c:v>
                </c:pt>
                <c:pt idx="2">
                  <c:v>583643</c:v>
                </c:pt>
                <c:pt idx="3">
                  <c:v>592400</c:v>
                </c:pt>
                <c:pt idx="4">
                  <c:v>596631</c:v>
                </c:pt>
                <c:pt idx="5">
                  <c:v>611480</c:v>
                </c:pt>
                <c:pt idx="6">
                  <c:v>620964</c:v>
                </c:pt>
                <c:pt idx="7">
                  <c:v>641362</c:v>
                </c:pt>
                <c:pt idx="8">
                  <c:v>663704</c:v>
                </c:pt>
                <c:pt idx="9">
                  <c:v>683156</c:v>
                </c:pt>
                <c:pt idx="10">
                  <c:v>697961</c:v>
                </c:pt>
                <c:pt idx="11">
                  <c:v>712635</c:v>
                </c:pt>
                <c:pt idx="12">
                  <c:v>730428</c:v>
                </c:pt>
                <c:pt idx="13">
                  <c:v>743648</c:v>
                </c:pt>
                <c:pt idx="14">
                  <c:v>754739</c:v>
                </c:pt>
                <c:pt idx="15">
                  <c:v>765576</c:v>
                </c:pt>
                <c:pt idx="16">
                  <c:v>781379</c:v>
                </c:pt>
                <c:pt idx="17">
                  <c:v>796478</c:v>
                </c:pt>
                <c:pt idx="18">
                  <c:v>811358</c:v>
                </c:pt>
                <c:pt idx="19">
                  <c:v>824733</c:v>
                </c:pt>
                <c:pt idx="20">
                  <c:v>847962</c:v>
                </c:pt>
              </c:numCache>
            </c:numRef>
          </c:val>
          <c:extLst>
            <c:ext xmlns:c16="http://schemas.microsoft.com/office/drawing/2014/chart" uri="{C3380CC4-5D6E-409C-BE32-E72D297353CC}">
              <c16:uniqueId val="{00000000-115F-463A-806F-1F95A22139AE}"/>
            </c:ext>
          </c:extLst>
        </c:ser>
        <c:dLbls>
          <c:showLegendKey val="0"/>
          <c:showVal val="0"/>
          <c:showCatName val="0"/>
          <c:showSerName val="0"/>
          <c:showPercent val="0"/>
          <c:showBubbleSize val="0"/>
        </c:dLbls>
        <c:gapWidth val="150"/>
        <c:axId val="503262832"/>
        <c:axId val="503267096"/>
      </c:barChart>
      <c:lineChart>
        <c:grouping val="standard"/>
        <c:varyColors val="0"/>
        <c:ser>
          <c:idx val="1"/>
          <c:order val="1"/>
          <c:tx>
            <c:strRef>
              <c:f>Sonstige_Grafiken!$C$3</c:f>
              <c:strCache>
                <c:ptCount val="1"/>
                <c:pt idx="0">
                  <c:v>Anteil an allen zugelassenen Fahrzeugen</c:v>
                </c:pt>
              </c:strCache>
            </c:strRef>
          </c:tx>
          <c:spPr>
            <a:ln w="28575" cap="rnd">
              <a:solidFill>
                <a:srgbClr val="C8C8C8"/>
              </a:solidFill>
              <a:round/>
            </a:ln>
            <a:effectLst/>
          </c:spPr>
          <c:marker>
            <c:symbol val="none"/>
          </c:marker>
          <c:cat>
            <c:strRef>
              <c:f>Sonstige_Grafiken!$A$4:$A$24</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Sonstige_Grafiken!$C$4:$C$24</c:f>
              <c:numCache>
                <c:formatCode>0.00%</c:formatCode>
                <c:ptCount val="21"/>
                <c:pt idx="0">
                  <c:v>0.10172646544077572</c:v>
                </c:pt>
                <c:pt idx="1">
                  <c:v>0.10090315757202203</c:v>
                </c:pt>
                <c:pt idx="2">
                  <c:v>9.7717748779748273E-2</c:v>
                </c:pt>
                <c:pt idx="3">
                  <c:v>9.7549842387184935E-2</c:v>
                </c:pt>
                <c:pt idx="4">
                  <c:v>9.691157903251664E-2</c:v>
                </c:pt>
                <c:pt idx="5">
                  <c:v>9.8001929330845297E-2</c:v>
                </c:pt>
                <c:pt idx="6">
                  <c:v>9.8138810460212361E-2</c:v>
                </c:pt>
                <c:pt idx="7">
                  <c:v>9.9977864518381809E-2</c:v>
                </c:pt>
                <c:pt idx="8">
                  <c:v>0.10201545793090473</c:v>
                </c:pt>
                <c:pt idx="9">
                  <c:v>0.10308857073701606</c:v>
                </c:pt>
                <c:pt idx="10">
                  <c:v>0.10334588409422414</c:v>
                </c:pt>
                <c:pt idx="11">
                  <c:v>0.10366792746627285</c:v>
                </c:pt>
                <c:pt idx="12">
                  <c:v>0.10442913238072567</c:v>
                </c:pt>
                <c:pt idx="13">
                  <c:v>0.10480773757024667</c:v>
                </c:pt>
                <c:pt idx="14">
                  <c:v>0.10490087053355188</c:v>
                </c:pt>
                <c:pt idx="15">
                  <c:v>0.10496661488096487</c:v>
                </c:pt>
                <c:pt idx="16">
                  <c:v>0.10528377326488311</c:v>
                </c:pt>
                <c:pt idx="17">
                  <c:v>0.10536549408984452</c:v>
                </c:pt>
                <c:pt idx="18">
                  <c:v>0.10530784735931512</c:v>
                </c:pt>
                <c:pt idx="19">
                  <c:v>0.10540865211028062</c:v>
                </c:pt>
                <c:pt idx="20">
                  <c:v>0.10669494209338062</c:v>
                </c:pt>
              </c:numCache>
            </c:numRef>
          </c:val>
          <c:smooth val="0"/>
          <c:extLst>
            <c:ext xmlns:c16="http://schemas.microsoft.com/office/drawing/2014/chart" uri="{C3380CC4-5D6E-409C-BE32-E72D297353CC}">
              <c16:uniqueId val="{00000001-115F-463A-806F-1F95A22139AE}"/>
            </c:ext>
          </c:extLst>
        </c:ser>
        <c:dLbls>
          <c:showLegendKey val="0"/>
          <c:showVal val="0"/>
          <c:showCatName val="0"/>
          <c:showSerName val="0"/>
          <c:showPercent val="0"/>
          <c:showBubbleSize val="0"/>
        </c:dLbls>
        <c:marker val="1"/>
        <c:smooth val="0"/>
        <c:axId val="541309880"/>
        <c:axId val="541310864"/>
      </c:lineChart>
      <c:catAx>
        <c:axId val="50326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6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503267096"/>
        <c:crosses val="autoZero"/>
        <c:auto val="1"/>
        <c:lblAlgn val="ctr"/>
        <c:lblOffset val="100"/>
        <c:noMultiLvlLbl val="0"/>
      </c:catAx>
      <c:valAx>
        <c:axId val="50326709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503262832"/>
        <c:crosses val="autoZero"/>
        <c:crossBetween val="between"/>
      </c:valAx>
      <c:valAx>
        <c:axId val="541310864"/>
        <c:scaling>
          <c:orientation val="minMax"/>
        </c:scaling>
        <c:delete val="0"/>
        <c:axPos val="r"/>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541309880"/>
        <c:crosses val="max"/>
        <c:crossBetween val="between"/>
      </c:valAx>
      <c:catAx>
        <c:axId val="541309880"/>
        <c:scaling>
          <c:orientation val="minMax"/>
        </c:scaling>
        <c:delete val="1"/>
        <c:axPos val="b"/>
        <c:numFmt formatCode="General" sourceLinked="1"/>
        <c:majorTickMark val="out"/>
        <c:minorTickMark val="none"/>
        <c:tickLblPos val="nextTo"/>
        <c:crossAx val="54131086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67393379902227"/>
          <c:y val="4.0599633996926072E-2"/>
          <c:w val="0.70501259408676809"/>
          <c:h val="0.78726668862823679"/>
        </c:manualLayout>
      </c:layout>
      <c:barChart>
        <c:barDir val="col"/>
        <c:grouping val="clustered"/>
        <c:varyColors val="0"/>
        <c:ser>
          <c:idx val="0"/>
          <c:order val="0"/>
          <c:tx>
            <c:strRef>
              <c:f>Tabelle1!$B$1</c:f>
              <c:strCache>
                <c:ptCount val="1"/>
                <c:pt idx="0">
                  <c:v>Direkt (in g/pkm)</c:v>
                </c:pt>
              </c:strCache>
            </c:strRef>
          </c:tx>
          <c:spPr>
            <a:solidFill>
              <a:schemeClr val="accent1"/>
            </a:solidFill>
            <a:ln>
              <a:noFill/>
            </a:ln>
            <a:effectLst/>
          </c:spPr>
          <c:invertIfNegative val="0"/>
          <c:dPt>
            <c:idx val="0"/>
            <c:invertIfNegative val="0"/>
            <c:bubble3D val="0"/>
            <c:spPr>
              <a:solidFill>
                <a:schemeClr val="bg2">
                  <a:lumMod val="50000"/>
                </a:schemeClr>
              </a:solidFill>
              <a:ln>
                <a:noFill/>
              </a:ln>
              <a:effectLst/>
            </c:spPr>
            <c:extLst>
              <c:ext xmlns:c16="http://schemas.microsoft.com/office/drawing/2014/chart" uri="{C3380CC4-5D6E-409C-BE32-E72D297353CC}">
                <c16:uniqueId val="{00000000-C297-4FD5-B856-48A952EBED11}"/>
              </c:ext>
            </c:extLst>
          </c:dPt>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1-C297-4FD5-B856-48A952EBED11}"/>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PKW</c:v>
                </c:pt>
                <c:pt idx="1">
                  <c:v>Motorrad Moped</c:v>
                </c:pt>
              </c:strCache>
            </c:strRef>
          </c:cat>
          <c:val>
            <c:numRef>
              <c:f>Tabelle1!$B$2:$B$3</c:f>
              <c:numCache>
                <c:formatCode>_(* #,##0.00_);_(* \(#,##0.00\);_(* "-"??_);_(@_)</c:formatCode>
                <c:ptCount val="2"/>
                <c:pt idx="0">
                  <c:v>149.398560356205</c:v>
                </c:pt>
                <c:pt idx="1">
                  <c:v>97.13</c:v>
                </c:pt>
              </c:numCache>
            </c:numRef>
          </c:val>
          <c:extLst>
            <c:ext xmlns:c16="http://schemas.microsoft.com/office/drawing/2014/chart" uri="{C3380CC4-5D6E-409C-BE32-E72D297353CC}">
              <c16:uniqueId val="{00000000-9FD9-4A0D-ADE6-920AADD9D48C}"/>
            </c:ext>
          </c:extLst>
        </c:ser>
        <c:dLbls>
          <c:showLegendKey val="0"/>
          <c:showVal val="0"/>
          <c:showCatName val="0"/>
          <c:showSerName val="0"/>
          <c:showPercent val="0"/>
          <c:showBubbleSize val="0"/>
        </c:dLbls>
        <c:gapWidth val="219"/>
        <c:overlap val="-27"/>
        <c:axId val="1784491824"/>
        <c:axId val="1784506800"/>
      </c:barChart>
      <c:catAx>
        <c:axId val="178449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784506800"/>
        <c:crosses val="autoZero"/>
        <c:auto val="1"/>
        <c:lblAlgn val="ctr"/>
        <c:lblOffset val="100"/>
        <c:noMultiLvlLbl val="0"/>
      </c:catAx>
      <c:valAx>
        <c:axId val="1784506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de-AT" sz="900" dirty="0"/>
                  <a:t>Treibhausgasemissionen</a:t>
                </a:r>
                <a:r>
                  <a:rPr lang="de-AT" sz="900" baseline="0" dirty="0"/>
                  <a:t> in</a:t>
                </a:r>
                <a:br>
                  <a:rPr lang="de-AT" sz="900" baseline="0" dirty="0"/>
                </a:br>
                <a:r>
                  <a:rPr lang="de-AT" sz="900" baseline="0" dirty="0"/>
                  <a:t> CO2-Äquilvalent  </a:t>
                </a:r>
                <a:r>
                  <a:rPr lang="de-AT" sz="800" baseline="0" dirty="0"/>
                  <a:t>(2019)</a:t>
                </a:r>
                <a:endParaRPr lang="de-AT" sz="800" dirty="0"/>
              </a:p>
            </c:rich>
          </c:tx>
          <c:layout>
            <c:manualLayout>
              <c:xMode val="edge"/>
              <c:yMode val="edge"/>
              <c:x val="1.9556854793911792E-2"/>
              <c:y val="0.15868799384050689"/>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de-DE"/>
            </a:p>
          </c:txPr>
        </c:title>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7844918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Kurzarbeit!$AE$61</c:f>
              <c:strCache>
                <c:ptCount val="1"/>
                <c:pt idx="0">
                  <c:v>2Rad ieS</c:v>
                </c:pt>
              </c:strCache>
            </c:strRef>
          </c:tx>
          <c:spPr>
            <a:ln w="28575" cap="rnd">
              <a:solidFill>
                <a:schemeClr val="accent1"/>
              </a:solidFill>
              <a:round/>
            </a:ln>
            <a:effectLst/>
          </c:spPr>
          <c:marker>
            <c:symbol val="none"/>
          </c:marker>
          <c:cat>
            <c:strRef>
              <c:f>Kurzarbeit!$AF$60:$AQ$60</c:f>
              <c:strCache>
                <c:ptCount val="12"/>
                <c:pt idx="0">
                  <c:v>Jan/2020</c:v>
                </c:pt>
                <c:pt idx="1">
                  <c:v>Feb/2020</c:v>
                </c:pt>
                <c:pt idx="2">
                  <c:v>Mar/2020</c:v>
                </c:pt>
                <c:pt idx="3">
                  <c:v>Apr/2020</c:v>
                </c:pt>
                <c:pt idx="4">
                  <c:v>May/2020</c:v>
                </c:pt>
                <c:pt idx="5">
                  <c:v>Jun/2020</c:v>
                </c:pt>
                <c:pt idx="6">
                  <c:v>Jul/2020</c:v>
                </c:pt>
                <c:pt idx="7">
                  <c:v>Aug/2020</c:v>
                </c:pt>
                <c:pt idx="8">
                  <c:v>Sep/2020</c:v>
                </c:pt>
                <c:pt idx="9">
                  <c:v>Oct/2020</c:v>
                </c:pt>
                <c:pt idx="10">
                  <c:v>Nov/2020</c:v>
                </c:pt>
                <c:pt idx="11">
                  <c:v>Dec/2020</c:v>
                </c:pt>
              </c:strCache>
            </c:strRef>
          </c:cat>
          <c:val>
            <c:numRef>
              <c:f>Kurzarbeit!$AF$61:$AQ$61</c:f>
              <c:numCache>
                <c:formatCode>0.00%</c:formatCode>
                <c:ptCount val="12"/>
                <c:pt idx="0">
                  <c:v>0</c:v>
                </c:pt>
                <c:pt idx="1">
                  <c:v>0</c:v>
                </c:pt>
                <c:pt idx="2">
                  <c:v>0.44092460240808706</c:v>
                </c:pt>
                <c:pt idx="3">
                  <c:v>0.74197077942974832</c:v>
                </c:pt>
                <c:pt idx="4">
                  <c:v>0.56413050445484259</c:v>
                </c:pt>
                <c:pt idx="5">
                  <c:v>0.10053346881747745</c:v>
                </c:pt>
                <c:pt idx="6">
                  <c:v>4.2143665869920743E-2</c:v>
                </c:pt>
                <c:pt idx="7">
                  <c:v>4.0143234074632494E-2</c:v>
                </c:pt>
                <c:pt idx="8">
                  <c:v>2.2829341317365269E-2</c:v>
                </c:pt>
                <c:pt idx="9">
                  <c:v>1.6735882972788694E-2</c:v>
                </c:pt>
                <c:pt idx="10">
                  <c:v>0.10536866503790014</c:v>
                </c:pt>
                <c:pt idx="11">
                  <c:v>0.1506647916133981</c:v>
                </c:pt>
              </c:numCache>
            </c:numRef>
          </c:val>
          <c:smooth val="0"/>
          <c:extLst>
            <c:ext xmlns:c16="http://schemas.microsoft.com/office/drawing/2014/chart" uri="{C3380CC4-5D6E-409C-BE32-E72D297353CC}">
              <c16:uniqueId val="{00000000-5DCB-475B-A078-2F72FE0B1E18}"/>
            </c:ext>
          </c:extLst>
        </c:ser>
        <c:ser>
          <c:idx val="1"/>
          <c:order val="1"/>
          <c:tx>
            <c:strRef>
              <c:f>Kurzarbeit!$AE$62</c:f>
              <c:strCache>
                <c:ptCount val="1"/>
                <c:pt idx="0">
                  <c:v>2Rad iwS</c:v>
                </c:pt>
              </c:strCache>
            </c:strRef>
          </c:tx>
          <c:spPr>
            <a:ln w="28575" cap="rnd">
              <a:solidFill>
                <a:srgbClr val="7F7F7F"/>
              </a:solidFill>
              <a:round/>
            </a:ln>
            <a:effectLst/>
          </c:spPr>
          <c:marker>
            <c:symbol val="none"/>
          </c:marker>
          <c:cat>
            <c:strRef>
              <c:f>Kurzarbeit!$AF$60:$AQ$60</c:f>
              <c:strCache>
                <c:ptCount val="12"/>
                <c:pt idx="0">
                  <c:v>Jan/2020</c:v>
                </c:pt>
                <c:pt idx="1">
                  <c:v>Feb/2020</c:v>
                </c:pt>
                <c:pt idx="2">
                  <c:v>Mar/2020</c:v>
                </c:pt>
                <c:pt idx="3">
                  <c:v>Apr/2020</c:v>
                </c:pt>
                <c:pt idx="4">
                  <c:v>May/2020</c:v>
                </c:pt>
                <c:pt idx="5">
                  <c:v>Jun/2020</c:v>
                </c:pt>
                <c:pt idx="6">
                  <c:v>Jul/2020</c:v>
                </c:pt>
                <c:pt idx="7">
                  <c:v>Aug/2020</c:v>
                </c:pt>
                <c:pt idx="8">
                  <c:v>Sep/2020</c:v>
                </c:pt>
                <c:pt idx="9">
                  <c:v>Oct/2020</c:v>
                </c:pt>
                <c:pt idx="10">
                  <c:v>Nov/2020</c:v>
                </c:pt>
                <c:pt idx="11">
                  <c:v>Dec/2020</c:v>
                </c:pt>
              </c:strCache>
            </c:strRef>
          </c:cat>
          <c:val>
            <c:numRef>
              <c:f>Kurzarbeit!$AF$62:$AQ$62</c:f>
              <c:numCache>
                <c:formatCode>0.00%</c:formatCode>
                <c:ptCount val="12"/>
                <c:pt idx="0">
                  <c:v>2.8876863279603117E-6</c:v>
                </c:pt>
                <c:pt idx="1">
                  <c:v>2.884275650223892E-6</c:v>
                </c:pt>
                <c:pt idx="2">
                  <c:v>0.15039292814662492</c:v>
                </c:pt>
                <c:pt idx="3">
                  <c:v>0.23468624049483305</c:v>
                </c:pt>
                <c:pt idx="4">
                  <c:v>0.20052313263350402</c:v>
                </c:pt>
                <c:pt idx="5">
                  <c:v>0.10164560018068114</c:v>
                </c:pt>
                <c:pt idx="6">
                  <c:v>6.9442649719239719E-2</c:v>
                </c:pt>
                <c:pt idx="7">
                  <c:v>5.9872803828200136E-2</c:v>
                </c:pt>
                <c:pt idx="8">
                  <c:v>4.3863476088593527E-2</c:v>
                </c:pt>
                <c:pt idx="9">
                  <c:v>4.8670047245961322E-2</c:v>
                </c:pt>
                <c:pt idx="10">
                  <c:v>0.17898301390587212</c:v>
                </c:pt>
                <c:pt idx="11">
                  <c:v>0.19772051214677994</c:v>
                </c:pt>
              </c:numCache>
            </c:numRef>
          </c:val>
          <c:smooth val="0"/>
          <c:extLst>
            <c:ext xmlns:c16="http://schemas.microsoft.com/office/drawing/2014/chart" uri="{C3380CC4-5D6E-409C-BE32-E72D297353CC}">
              <c16:uniqueId val="{00000001-5DCB-475B-A078-2F72FE0B1E18}"/>
            </c:ext>
          </c:extLst>
        </c:ser>
        <c:dLbls>
          <c:showLegendKey val="0"/>
          <c:showVal val="0"/>
          <c:showCatName val="0"/>
          <c:showSerName val="0"/>
          <c:showPercent val="0"/>
          <c:showBubbleSize val="0"/>
        </c:dLbls>
        <c:smooth val="0"/>
        <c:axId val="569193096"/>
        <c:axId val="569191784"/>
      </c:lineChart>
      <c:catAx>
        <c:axId val="569193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de-DE"/>
          </a:p>
        </c:txPr>
        <c:crossAx val="569191784"/>
        <c:crosses val="autoZero"/>
        <c:auto val="1"/>
        <c:lblAlgn val="ctr"/>
        <c:lblOffset val="100"/>
        <c:noMultiLvlLbl val="0"/>
      </c:catAx>
      <c:valAx>
        <c:axId val="56919178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de-DE"/>
          </a:p>
        </c:txPr>
        <c:crossAx val="5691930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Calibri" panose="020F0502020204030204" pitchFamily="34" charset="0"/>
          <a:cs typeface="Calibri" panose="020F0502020204030204" pitchFamily="34" charset="0"/>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0B54540-8F57-43E6-B223-4349BED3F4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a:extLst>
              <a:ext uri="{FF2B5EF4-FFF2-40B4-BE49-F238E27FC236}">
                <a16:creationId xmlns:a16="http://schemas.microsoft.com/office/drawing/2014/main" id="{E79BAD62-87F2-444E-877D-533CD43556E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87880C-65F1-4616-A272-BE061F9A9DBB}" type="datetimeFigureOut">
              <a:rPr lang="de-AT" smtClean="0"/>
              <a:t>13.10.2021</a:t>
            </a:fld>
            <a:endParaRPr lang="de-AT"/>
          </a:p>
        </p:txBody>
      </p:sp>
      <p:sp>
        <p:nvSpPr>
          <p:cNvPr id="4" name="Fußzeilenplatzhalter 3">
            <a:extLst>
              <a:ext uri="{FF2B5EF4-FFF2-40B4-BE49-F238E27FC236}">
                <a16:creationId xmlns:a16="http://schemas.microsoft.com/office/drawing/2014/main" id="{2006F23B-4353-4167-98B2-4DE964B31A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a:extLst>
              <a:ext uri="{FF2B5EF4-FFF2-40B4-BE49-F238E27FC236}">
                <a16:creationId xmlns:a16="http://schemas.microsoft.com/office/drawing/2014/main" id="{5926EEE5-75A1-484F-8C09-40992DFE65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2CB8F3-3268-4EA5-8E9B-3FBF3A1E954C}" type="slidenum">
              <a:rPr lang="de-AT" smtClean="0"/>
              <a:t>‹Nr.›</a:t>
            </a:fld>
            <a:endParaRPr lang="de-AT"/>
          </a:p>
        </p:txBody>
      </p:sp>
    </p:spTree>
    <p:extLst>
      <p:ext uri="{BB962C8B-B14F-4D97-AF65-F5344CB8AC3E}">
        <p14:creationId xmlns:p14="http://schemas.microsoft.com/office/powerpoint/2010/main" val="1028203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de-AT"/>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09EDF55-5DA3-4F16-96AA-77FDF6BB90B5}" type="datetimeFigureOut">
              <a:rPr lang="de-AT"/>
              <a:pPr>
                <a:defRPr/>
              </a:pPr>
              <a:t>13.10.2021</a:t>
            </a:fld>
            <a:endParaRPr lang="de-AT"/>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de-AT"/>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66624CA-D9F7-4CA8-8BA6-E94B5BEE3D1E}" type="slidenum">
              <a:rPr lang="de-AT"/>
              <a:pPr>
                <a:defRPr/>
              </a:pPr>
              <a:t>‹Nr.›</a:t>
            </a:fld>
            <a:endParaRPr lang="de-AT"/>
          </a:p>
        </p:txBody>
      </p:sp>
    </p:spTree>
    <p:extLst>
      <p:ext uri="{BB962C8B-B14F-4D97-AF65-F5344CB8AC3E}">
        <p14:creationId xmlns:p14="http://schemas.microsoft.com/office/powerpoint/2010/main" val="36103792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In den Urlaub fährt man meist nur 1-2 * im Jahr,</a:t>
            </a:r>
          </a:p>
          <a:p>
            <a:endParaRPr lang="de-AT" dirty="0" smtClean="0"/>
          </a:p>
          <a:p>
            <a:r>
              <a:rPr lang="de-AT" dirty="0" smtClean="0"/>
              <a:t>Pendler fahren meist täglich in die Arbeit!</a:t>
            </a:r>
          </a:p>
          <a:p>
            <a:endParaRPr lang="de-AT" dirty="0" smtClean="0"/>
          </a:p>
          <a:p>
            <a:endParaRPr lang="de-AT" dirty="0" smtClean="0"/>
          </a:p>
          <a:p>
            <a:r>
              <a:rPr lang="de-AT" dirty="0" smtClean="0"/>
              <a:t>2019: </a:t>
            </a:r>
          </a:p>
          <a:p>
            <a:r>
              <a:rPr lang="de-AT" dirty="0" smtClean="0"/>
              <a:t>248 Tage zwischen Mo und Fr</a:t>
            </a:r>
          </a:p>
          <a:p>
            <a:r>
              <a:rPr lang="de-AT" dirty="0" smtClean="0"/>
              <a:t>13 Feiertage zwischen Mo und Fr</a:t>
            </a:r>
          </a:p>
          <a:p>
            <a:r>
              <a:rPr lang="de-AT" dirty="0" smtClean="0"/>
              <a:t>25 Urlaubstage</a:t>
            </a:r>
          </a:p>
          <a:p>
            <a:r>
              <a:rPr lang="de-AT" dirty="0" smtClean="0"/>
              <a:t>~13 Krankenstandstage </a:t>
            </a:r>
          </a:p>
          <a:p>
            <a:pPr marL="171450" indent="-171450">
              <a:buFont typeface="Wingdings" panose="05000000000000000000" pitchFamily="2" charset="2"/>
              <a:buChar char="à"/>
            </a:pPr>
            <a:r>
              <a:rPr lang="de-AT" dirty="0" smtClean="0">
                <a:sym typeface="Wingdings" panose="05000000000000000000" pitchFamily="2" charset="2"/>
              </a:rPr>
              <a:t>197 Arbeitstage</a:t>
            </a:r>
          </a:p>
          <a:p>
            <a:pPr marL="171450" indent="-171450">
              <a:buFont typeface="Wingdings" panose="05000000000000000000" pitchFamily="2" charset="2"/>
              <a:buChar char="à"/>
            </a:pPr>
            <a:endParaRPr lang="de-AT" dirty="0" smtClean="0"/>
          </a:p>
          <a:p>
            <a:endParaRPr lang="de-AT" dirty="0" smtClean="0"/>
          </a:p>
          <a:p>
            <a:endParaRPr lang="de-AT" dirty="0"/>
          </a:p>
        </p:txBody>
      </p:sp>
      <p:sp>
        <p:nvSpPr>
          <p:cNvPr id="4" name="Foliennummernplatzhalter 3"/>
          <p:cNvSpPr>
            <a:spLocks noGrp="1"/>
          </p:cNvSpPr>
          <p:nvPr>
            <p:ph type="sldNum" sz="quarter" idx="10"/>
          </p:nvPr>
        </p:nvSpPr>
        <p:spPr/>
        <p:txBody>
          <a:bodyPr/>
          <a:lstStyle/>
          <a:p>
            <a:pPr>
              <a:defRPr/>
            </a:pPr>
            <a:fld id="{466624CA-D9F7-4CA8-8BA6-E94B5BEE3D1E}" type="slidenum">
              <a:rPr lang="de-AT" smtClean="0"/>
              <a:pPr>
                <a:defRPr/>
              </a:pPr>
              <a:t>4</a:t>
            </a:fld>
            <a:endParaRPr lang="de-AT"/>
          </a:p>
        </p:txBody>
      </p:sp>
    </p:spTree>
    <p:extLst>
      <p:ext uri="{BB962C8B-B14F-4D97-AF65-F5344CB8AC3E}">
        <p14:creationId xmlns:p14="http://schemas.microsoft.com/office/powerpoint/2010/main" val="3198887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0000" lnSpcReduction="20000"/>
          </a:bodyPr>
          <a:lstStyle/>
          <a:p>
            <a:r>
              <a:rPr lang="de-DE" dirty="0"/>
              <a:t>25h ist der letztverfügbare Wert aus INRIX für gesamt AT. Berechnung hat sich verändert, daher kein Vergleich mit neueren Zahlen möglich (bzw. Hochrechnung). 25h angenommen, da sich stautechnisch wenig zu verändern scheint (im Maße einer gewissen Volatilität Baustellen, etc.)</a:t>
            </a:r>
          </a:p>
          <a:p>
            <a:endParaRPr lang="de-DE" dirty="0"/>
          </a:p>
          <a:p>
            <a:pPr marL="0" marR="0" lvl="0" indent="0" algn="l" defTabSz="914400" rtl="0" eaLnBrk="1" fontAlgn="base" latinLnBrk="0" hangingPunct="1">
              <a:lnSpc>
                <a:spcPct val="100000"/>
              </a:lnSpc>
              <a:spcBef>
                <a:spcPct val="0"/>
              </a:spcBef>
              <a:spcAft>
                <a:spcPts val="600"/>
              </a:spcAft>
              <a:buClr>
                <a:srgbClr val="FF775F"/>
              </a:buClr>
              <a:buSzTx/>
              <a:buFont typeface="Wingdings" panose="05000000000000000000" pitchFamily="2" charset="2"/>
              <a:buNone/>
              <a:tabLst/>
              <a:defRPr/>
            </a:pPr>
            <a:r>
              <a:rPr lang="de-AT" sz="2000" dirty="0">
                <a:solidFill>
                  <a:prstClr val="black"/>
                </a:solidFill>
                <a:latin typeface="Calibri" pitchFamily="34" charset="0"/>
              </a:rPr>
              <a:t>Zum Vergleich:</a:t>
            </a:r>
          </a:p>
          <a:p>
            <a:pPr marL="800100" lvl="1" indent="-342900">
              <a:spcAft>
                <a:spcPts val="600"/>
              </a:spcAft>
              <a:buClr>
                <a:srgbClr val="FF775F"/>
              </a:buClr>
              <a:buFont typeface="Wingdings" panose="05000000000000000000" pitchFamily="2" charset="2"/>
              <a:buChar char="§"/>
              <a:defRPr/>
            </a:pPr>
            <a:r>
              <a:rPr kumimoji="0" lang="de-AT" b="0" i="0" u="none" strike="noStrike" kern="1200" cap="none" spc="0" normalizeH="0" baseline="0" noProof="0" dirty="0">
                <a:ln>
                  <a:noFill/>
                </a:ln>
                <a:solidFill>
                  <a:prstClr val="black"/>
                </a:solidFill>
                <a:effectLst/>
                <a:uLnTx/>
                <a:uFillTx/>
                <a:latin typeface="Calibri" pitchFamily="34" charset="0"/>
                <a:ea typeface="+mn-ea"/>
                <a:cs typeface="Arial" charset="0"/>
              </a:rPr>
              <a:t>Staureichste Stadt Europas:</a:t>
            </a:r>
            <a:r>
              <a:rPr kumimoji="0" lang="de-AT" b="0" i="0" u="none" strike="noStrike" kern="1200" cap="none" spc="0" normalizeH="0" noProof="0" dirty="0">
                <a:ln>
                  <a:noFill/>
                </a:ln>
                <a:solidFill>
                  <a:prstClr val="black"/>
                </a:solidFill>
                <a:effectLst/>
                <a:uLnTx/>
                <a:uFillTx/>
                <a:latin typeface="Calibri" pitchFamily="34" charset="0"/>
                <a:ea typeface="+mn-ea"/>
                <a:cs typeface="Arial" charset="0"/>
              </a:rPr>
              <a:t> </a:t>
            </a:r>
            <a:r>
              <a:rPr kumimoji="0" lang="de-AT" b="0" i="0" u="none" strike="noStrike" kern="1200" cap="none" spc="0" normalizeH="0" baseline="0" noProof="0" dirty="0">
                <a:ln>
                  <a:noFill/>
                </a:ln>
                <a:solidFill>
                  <a:prstClr val="black"/>
                </a:solidFill>
                <a:effectLst/>
                <a:uLnTx/>
                <a:uFillTx/>
                <a:latin typeface="Calibri" pitchFamily="34" charset="0"/>
                <a:ea typeface="+mn-ea"/>
                <a:cs typeface="Arial" charset="0"/>
              </a:rPr>
              <a:t>Bukarest (134h)</a:t>
            </a:r>
          </a:p>
          <a:p>
            <a:pPr marL="800100" lvl="1" indent="-342900">
              <a:spcAft>
                <a:spcPts val="600"/>
              </a:spcAft>
              <a:buClr>
                <a:srgbClr val="FF775F"/>
              </a:buClr>
              <a:buFont typeface="Wingdings" panose="05000000000000000000" pitchFamily="2" charset="2"/>
              <a:buChar char="§"/>
              <a:defRPr/>
            </a:pPr>
            <a:r>
              <a:rPr kumimoji="0" lang="de-AT" b="0" i="0" u="none" strike="noStrike" kern="1200" cap="none" spc="0" normalizeH="0" baseline="0" noProof="0" dirty="0">
                <a:ln>
                  <a:noFill/>
                </a:ln>
                <a:solidFill>
                  <a:prstClr val="black"/>
                </a:solidFill>
                <a:effectLst/>
                <a:uLnTx/>
                <a:uFillTx/>
                <a:latin typeface="Calibri" pitchFamily="34" charset="0"/>
                <a:ea typeface="+mn-ea"/>
                <a:cs typeface="Arial" charset="0"/>
              </a:rPr>
              <a:t>Staureichste Stadt Deutschlands: München (65h)</a:t>
            </a:r>
          </a:p>
          <a:p>
            <a:endParaRPr lang="de-AT" dirty="0"/>
          </a:p>
          <a:p>
            <a:r>
              <a:rPr lang="de-AT" dirty="0"/>
              <a:t>Stauzeiten im Sommer stark beeinflusst durch Urlaubsverkehr. Im Urlaubsverkehr ist jedoch der Umstieg auf 2Rad schwieriger und theoretisch kann den Staus besser entwichen werden (andere Strecke verwenden, andere Abfahrtszeit wählen, etc..)</a:t>
            </a:r>
          </a:p>
          <a:p>
            <a:endParaRPr lang="de-AT" dirty="0"/>
          </a:p>
          <a:p>
            <a:r>
              <a:rPr lang="de-AT" dirty="0"/>
              <a:t>Der Stau in der Stadt ist stark durch die Überlastung in den Rush Hours geprägt – hier ist die Änderung der Zeitpunkt der Fahrt schwieriger zu verändern, aber ein Umstieg auf 2Rad deutlich einfacher (geringeres Gepäck, höhere Flexibilität auch hinsichtlich Parkplatzwahl)</a:t>
            </a:r>
          </a:p>
          <a:p>
            <a:endParaRPr lang="de-DE" dirty="0"/>
          </a:p>
          <a:p>
            <a:r>
              <a:rPr lang="de-DE" b="1" dirty="0"/>
              <a:t>Berechnung</a:t>
            </a:r>
          </a:p>
          <a:p>
            <a:endParaRPr lang="de-DE" dirty="0"/>
          </a:p>
          <a:p>
            <a:r>
              <a:rPr lang="de-DE" dirty="0"/>
              <a:t>Bei rund 5 Millionen PKWs in Österreich und einer durchschnittliches Fahrleistung von 13.700 km (somit insgesamt 68,6 Mrd. Fahrzeugkilometer Österreich gesamt), ergibt sich durch die 25 Staustunden jährlich ein Zeitverlust von 6,57 Sekunden pro Kilometer. Für 2Rad-Fahrer*innen reduziert sich dieser Wert auf 2,19 Sekunden. </a:t>
            </a:r>
          </a:p>
          <a:p>
            <a:endParaRPr lang="de-AT" dirty="0"/>
          </a:p>
          <a:p>
            <a:r>
              <a:rPr lang="de-AT" dirty="0"/>
              <a:t>Alle 2Rad-Fahrer*innen ersparen sich somit 1,6 Mio. Stunden pro Jahr – dies entspricht mit dem Inflationsbereinigten Zeitkostensatz 19 Mio. Euro. (Ihr Zeitverlust durch Stau liegt nur bei 1 Millionen Stunden und 11,7 Millionen Euro)</a:t>
            </a:r>
          </a:p>
          <a:p>
            <a:endParaRPr lang="de-AT" dirty="0"/>
          </a:p>
          <a:p>
            <a:r>
              <a:rPr lang="de-AT" dirty="0"/>
              <a:t>Der Zeitverlust der PKWs beläuft sich schließlich auf 125 Millionen Stunden </a:t>
            </a:r>
            <a:r>
              <a:rPr lang="de-AT" dirty="0" err="1"/>
              <a:t>bzw</a:t>
            </a:r>
            <a:r>
              <a:rPr lang="de-AT" dirty="0"/>
              <a:t> 1,45 Mrd. Euro – wenn man alle PKW Insassen betrachtet erhöht sich der Wert auf 143 Millionen Stunden und 1,65 Mrd. Euro</a:t>
            </a:r>
          </a:p>
          <a:p>
            <a:endParaRPr lang="de-AT" dirty="0"/>
          </a:p>
          <a:p>
            <a:endParaRPr lang="de-AT" dirty="0"/>
          </a:p>
          <a:p>
            <a:endParaRPr lang="de-AT" dirty="0"/>
          </a:p>
        </p:txBody>
      </p:sp>
      <p:sp>
        <p:nvSpPr>
          <p:cNvPr id="4" name="Foliennummernplatzhalter 3"/>
          <p:cNvSpPr>
            <a:spLocks noGrp="1"/>
          </p:cNvSpPr>
          <p:nvPr>
            <p:ph type="sldNum" sz="quarter" idx="5"/>
          </p:nvPr>
        </p:nvSpPr>
        <p:spPr/>
        <p:txBody>
          <a:bodyPr/>
          <a:lstStyle/>
          <a:p>
            <a:pPr>
              <a:defRPr/>
            </a:pPr>
            <a:fld id="{466624CA-D9F7-4CA8-8BA6-E94B5BEE3D1E}" type="slidenum">
              <a:rPr lang="de-AT" smtClean="0"/>
              <a:pPr>
                <a:defRPr/>
              </a:pPr>
              <a:t>5</a:t>
            </a:fld>
            <a:endParaRPr lang="de-AT"/>
          </a:p>
        </p:txBody>
      </p:sp>
    </p:spTree>
    <p:extLst>
      <p:ext uri="{BB962C8B-B14F-4D97-AF65-F5344CB8AC3E}">
        <p14:creationId xmlns:p14="http://schemas.microsoft.com/office/powerpoint/2010/main" val="3925525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direkte THG Ausstoß von 2Rädern liegt zwischen 67 Klasse AM und 107 g/km Klasse A.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Der THG Ausstoß von allen Motorrädern und Mopeds lag 2019 bei 184kt – hier sind aber auch 3- und 4-rädrigen Fahrzeuge in die Kategorie mitinbegriffen (Vierrädrige Kraftfahrzeuge Kl. L7e; Dreirädrige Kleinkrafträder Kl. L2e; Vierrädrige Leichtkraftfahrzeuge Kl. L6e) – diese haben definitiv höhere spezifische CO2-Emissionen als die einspurigen Fahrzeuge und zusätzlich eine höhere Jahresfahrleistung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86.800 Tonnen ergeben sich aus der Differenz der THG pro </a:t>
            </a:r>
            <a:r>
              <a:rPr lang="de-DE" dirty="0" err="1"/>
              <a:t>pkm</a:t>
            </a:r>
            <a:r>
              <a:rPr lang="de-DE" dirty="0"/>
              <a:t> (52,27g) multipliziert mit der Fahrleistung der 2Radfahrer*innen (1,66 Mrd. km pro Jahr)</a:t>
            </a:r>
          </a:p>
        </p:txBody>
      </p:sp>
      <p:sp>
        <p:nvSpPr>
          <p:cNvPr id="4" name="Foliennummernplatzhalter 3"/>
          <p:cNvSpPr>
            <a:spLocks noGrp="1"/>
          </p:cNvSpPr>
          <p:nvPr>
            <p:ph type="sldNum" sz="quarter" idx="5"/>
          </p:nvPr>
        </p:nvSpPr>
        <p:spPr/>
        <p:txBody>
          <a:bodyPr/>
          <a:lstStyle/>
          <a:p>
            <a:pPr>
              <a:defRPr/>
            </a:pPr>
            <a:fld id="{466624CA-D9F7-4CA8-8BA6-E94B5BEE3D1E}" type="slidenum">
              <a:rPr lang="de-AT" smtClean="0"/>
              <a:pPr>
                <a:defRPr/>
              </a:pPr>
              <a:t>6</a:t>
            </a:fld>
            <a:endParaRPr lang="de-AT"/>
          </a:p>
        </p:txBody>
      </p:sp>
    </p:spTree>
    <p:extLst>
      <p:ext uri="{BB962C8B-B14F-4D97-AF65-F5344CB8AC3E}">
        <p14:creationId xmlns:p14="http://schemas.microsoft.com/office/powerpoint/2010/main" val="155261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7500" lnSpcReduction="20000"/>
          </a:bodyPr>
          <a:lstStyle/>
          <a:p>
            <a:pPr marL="411163" lvl="1" indent="-342900">
              <a:spcBef>
                <a:spcPts val="700"/>
              </a:spcBef>
              <a:buSzPct val="95000"/>
              <a:buAutoNum type="arabicPeriod"/>
            </a:pPr>
            <a:r>
              <a:rPr lang="de-DE" sz="2000" b="1" dirty="0" smtClean="0"/>
              <a:t>Staukosten</a:t>
            </a:r>
            <a:r>
              <a:rPr lang="de-DE" sz="2000" dirty="0" smtClean="0"/>
              <a:t> verursachen volkswirtschaftliche Schäden in Milliardenhöhe</a:t>
            </a:r>
          </a:p>
          <a:p>
            <a:pPr marL="666751" lvl="2" indent="-342900">
              <a:spcBef>
                <a:spcPts val="700"/>
              </a:spcBef>
              <a:buSzPct val="95000"/>
              <a:buFont typeface="Wingdings" panose="05000000000000000000" pitchFamily="2" charset="2"/>
              <a:buChar char="Ø"/>
            </a:pPr>
            <a:r>
              <a:rPr lang="de-DE" sz="1600" dirty="0" smtClean="0"/>
              <a:t>Zeitverluste</a:t>
            </a:r>
          </a:p>
          <a:p>
            <a:pPr marL="666751" lvl="2" indent="-342900">
              <a:spcBef>
                <a:spcPts val="700"/>
              </a:spcBef>
              <a:buSzPct val="95000"/>
              <a:buFont typeface="Wingdings" panose="05000000000000000000" pitchFamily="2" charset="2"/>
              <a:buChar char="Ø"/>
            </a:pPr>
            <a:r>
              <a:rPr lang="de-DE" sz="1600" dirty="0" smtClean="0"/>
              <a:t>Höherer Treibstoffverbrauch</a:t>
            </a:r>
          </a:p>
          <a:p>
            <a:pPr marL="666751" lvl="2" indent="-342900">
              <a:spcBef>
                <a:spcPts val="700"/>
              </a:spcBef>
              <a:buSzPct val="95000"/>
              <a:buFont typeface="Wingdings" panose="05000000000000000000" pitchFamily="2" charset="2"/>
              <a:buChar char="Ø"/>
            </a:pPr>
            <a:r>
              <a:rPr lang="de-DE" sz="1600" dirty="0" smtClean="0"/>
              <a:t>Mehr Treibhausgasemissionen</a:t>
            </a:r>
          </a:p>
          <a:p>
            <a:pPr marL="536575" lvl="2" indent="-212725">
              <a:spcBef>
                <a:spcPts val="700"/>
              </a:spcBef>
              <a:buSzPct val="95000"/>
              <a:buNone/>
            </a:pPr>
            <a:r>
              <a:rPr lang="de-DE" sz="1600" b="1" dirty="0" smtClean="0">
                <a:solidFill>
                  <a:srgbClr val="FF775F"/>
                </a:solidFill>
                <a:cs typeface="Calibri" panose="020F0502020204030204" pitchFamily="34" charset="0"/>
              </a:rPr>
              <a:t>→ </a:t>
            </a:r>
            <a:r>
              <a:rPr lang="de-DE" sz="1600" b="1" dirty="0" smtClean="0">
                <a:solidFill>
                  <a:srgbClr val="FF775F"/>
                </a:solidFill>
              </a:rPr>
              <a:t>Motorräder und Mopeds können unter bestimmten Bedingungen an Staus vorbeifahren </a:t>
            </a:r>
            <a:r>
              <a:rPr lang="de-DE" sz="1600" b="1" dirty="0" smtClean="0">
                <a:solidFill>
                  <a:srgbClr val="FF775F"/>
                </a:solidFill>
                <a:sym typeface="Wingdings" panose="05000000000000000000" pitchFamily="2" charset="2"/>
              </a:rPr>
              <a:t>und </a:t>
            </a:r>
            <a:r>
              <a:rPr lang="de-DE" sz="1600" b="1" dirty="0" smtClean="0">
                <a:solidFill>
                  <a:srgbClr val="FF775F"/>
                </a:solidFill>
              </a:rPr>
              <a:t>erleiden daher nur 1/3 der staubedingten Kosten</a:t>
            </a:r>
          </a:p>
          <a:p>
            <a:pPr marL="536575" lvl="2" indent="-212725">
              <a:spcBef>
                <a:spcPts val="700"/>
              </a:spcBef>
              <a:buSzPct val="95000"/>
              <a:buNone/>
            </a:pPr>
            <a:r>
              <a:rPr lang="de-DE" sz="1600" b="1" dirty="0" smtClean="0">
                <a:solidFill>
                  <a:srgbClr val="FF775F"/>
                </a:solidFill>
              </a:rPr>
              <a:t>In Wien (staureichste Stadt in AT): rd.</a:t>
            </a:r>
            <a:r>
              <a:rPr lang="de-DE" sz="1600" b="1" baseline="0" dirty="0" smtClean="0">
                <a:solidFill>
                  <a:srgbClr val="FF775F"/>
                </a:solidFill>
              </a:rPr>
              <a:t> 40 Stunden </a:t>
            </a:r>
            <a:r>
              <a:rPr lang="de-DE" sz="1600" b="1" baseline="0" dirty="0" err="1" smtClean="0">
                <a:solidFill>
                  <a:srgbClr val="FF775F"/>
                </a:solidFill>
              </a:rPr>
              <a:t>Stauzeit</a:t>
            </a:r>
            <a:r>
              <a:rPr lang="de-DE" sz="1600" b="1" baseline="0" dirty="0" smtClean="0">
                <a:solidFill>
                  <a:srgbClr val="FF775F"/>
                </a:solidFill>
              </a:rPr>
              <a:t> pro Jahr (zum Vergleich: staureichste Stadt in D = München 65h; in Europa = Bukarest 134h) </a:t>
            </a:r>
            <a:endParaRPr lang="de-DE" sz="1600" b="1" dirty="0" smtClean="0">
              <a:solidFill>
                <a:srgbClr val="FF775F"/>
              </a:solidFill>
            </a:endParaRPr>
          </a:p>
          <a:p>
            <a:pPr marL="536575" lvl="2" indent="-212725">
              <a:spcBef>
                <a:spcPts val="700"/>
              </a:spcBef>
              <a:buSzPct val="95000"/>
              <a:buNone/>
            </a:pPr>
            <a:endParaRPr lang="de-DE" sz="800" b="1" dirty="0" smtClean="0">
              <a:solidFill>
                <a:srgbClr val="FF775F"/>
              </a:solidFill>
            </a:endParaRPr>
          </a:p>
          <a:p>
            <a:pPr marL="411163" lvl="1" indent="-342900">
              <a:spcBef>
                <a:spcPts val="700"/>
              </a:spcBef>
              <a:buSzPct val="95000"/>
              <a:buFont typeface="+mj-lt"/>
              <a:buAutoNum type="arabicPeriod"/>
            </a:pPr>
            <a:r>
              <a:rPr lang="de-DE" sz="2000" b="1" dirty="0" smtClean="0"/>
              <a:t>Treibstoffverbrauch</a:t>
            </a:r>
            <a:r>
              <a:rPr lang="de-DE" sz="2000" dirty="0" smtClean="0"/>
              <a:t> und </a:t>
            </a:r>
            <a:r>
              <a:rPr lang="de-DE" sz="2000" b="1" dirty="0" smtClean="0"/>
              <a:t>Treibhausgasemissionen</a:t>
            </a:r>
          </a:p>
          <a:p>
            <a:pPr marL="536575" lvl="2" indent="-212725">
              <a:spcBef>
                <a:spcPts val="700"/>
              </a:spcBef>
              <a:buSzPct val="95000"/>
              <a:buNone/>
            </a:pPr>
            <a:r>
              <a:rPr lang="de-DE" sz="1600" b="1" dirty="0" smtClean="0">
                <a:solidFill>
                  <a:srgbClr val="FF775F"/>
                </a:solidFill>
              </a:rPr>
              <a:t>→ Motorräder und Mopeds stoßen im Durchschnitt ein Drittel weniger CO2 als PKWs aus</a:t>
            </a:r>
          </a:p>
          <a:p>
            <a:pPr marL="536575" lvl="2" indent="-212725">
              <a:spcBef>
                <a:spcPts val="700"/>
              </a:spcBef>
              <a:buSzPct val="95000"/>
              <a:buNone/>
            </a:pPr>
            <a:endParaRPr lang="de-DE" sz="800" b="1" dirty="0" smtClean="0">
              <a:solidFill>
                <a:srgbClr val="FF775F"/>
              </a:solidFill>
            </a:endParaRPr>
          </a:p>
          <a:p>
            <a:pPr marL="411163" lvl="1" indent="-342900">
              <a:spcBef>
                <a:spcPts val="700"/>
              </a:spcBef>
              <a:buSzPct val="95000"/>
              <a:buFont typeface="+mj-lt"/>
              <a:buAutoNum type="arabicPeriod"/>
            </a:pPr>
            <a:r>
              <a:rPr lang="de-DE" sz="2000" b="1" dirty="0" smtClean="0"/>
              <a:t>Parkraum-Bedarf</a:t>
            </a:r>
          </a:p>
          <a:p>
            <a:pPr marL="628650" lvl="1" indent="-268288">
              <a:spcBef>
                <a:spcPts val="700"/>
              </a:spcBef>
              <a:buSzPct val="95000"/>
              <a:buNone/>
            </a:pPr>
            <a:r>
              <a:rPr lang="de-DE" sz="1600" b="1" dirty="0" smtClean="0">
                <a:solidFill>
                  <a:srgbClr val="FF775F"/>
                </a:solidFill>
              </a:rPr>
              <a:t>→ Motorräder und Mopeds benötigen weniger als ein Drittel Platz zum Parken</a:t>
            </a:r>
          </a:p>
          <a:p>
            <a:endParaRPr lang="de-AT" dirty="0"/>
          </a:p>
        </p:txBody>
      </p:sp>
      <p:sp>
        <p:nvSpPr>
          <p:cNvPr id="4" name="Foliennummernplatzhalter 3"/>
          <p:cNvSpPr>
            <a:spLocks noGrp="1"/>
          </p:cNvSpPr>
          <p:nvPr>
            <p:ph type="sldNum" sz="quarter" idx="10"/>
          </p:nvPr>
        </p:nvSpPr>
        <p:spPr/>
        <p:txBody>
          <a:bodyPr/>
          <a:lstStyle/>
          <a:p>
            <a:pPr>
              <a:defRPr/>
            </a:pPr>
            <a:fld id="{466624CA-D9F7-4CA8-8BA6-E94B5BEE3D1E}" type="slidenum">
              <a:rPr lang="de-AT" smtClean="0"/>
              <a:pPr>
                <a:defRPr/>
              </a:pPr>
              <a:t>7</a:t>
            </a:fld>
            <a:endParaRPr lang="de-AT"/>
          </a:p>
        </p:txBody>
      </p:sp>
    </p:spTree>
    <p:extLst>
      <p:ext uri="{BB962C8B-B14F-4D97-AF65-F5344CB8AC3E}">
        <p14:creationId xmlns:p14="http://schemas.microsoft.com/office/powerpoint/2010/main" val="31351058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Master" Target="../slideMasters/slideMaster5.xml"/><Relationship Id="rId1" Type="http://schemas.openxmlformats.org/officeDocument/2006/relationships/themeOverride" Target="../theme/themeOverride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Master" Target="../slideMasters/slideMaster5.xml"/><Relationship Id="rId1" Type="http://schemas.openxmlformats.org/officeDocument/2006/relationships/themeOverride" Target="../theme/themeOverride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Master" Target="../slideMasters/slideMaster6.xml"/><Relationship Id="rId1" Type="http://schemas.openxmlformats.org/officeDocument/2006/relationships/themeOverride" Target="../theme/themeOverride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Master" Target="../slideMasters/slideMaster6.xml"/><Relationship Id="rId1" Type="http://schemas.openxmlformats.org/officeDocument/2006/relationships/themeOverride" Target="../theme/themeOverride8.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Master" Target="../slideMasters/slideMaster7.xml"/><Relationship Id="rId1" Type="http://schemas.openxmlformats.org/officeDocument/2006/relationships/themeOverride" Target="../theme/themeOverride9.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Master" Target="../slideMasters/slideMaster7.xml"/><Relationship Id="rId1" Type="http://schemas.openxmlformats.org/officeDocument/2006/relationships/themeOverride" Target="../theme/themeOverride10.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Master" Target="../slideMasters/slideMaster8.xml"/><Relationship Id="rId1" Type="http://schemas.openxmlformats.org/officeDocument/2006/relationships/themeOverride" Target="../theme/themeOverride1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Master" Target="../slideMasters/slideMaster8.xml"/><Relationship Id="rId1" Type="http://schemas.openxmlformats.org/officeDocument/2006/relationships/themeOverride" Target="../theme/themeOverride1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Master" Target="../slideMasters/slideMaster9.xml"/><Relationship Id="rId1" Type="http://schemas.openxmlformats.org/officeDocument/2006/relationships/themeOverride" Target="../theme/themeOverride1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Master" Target="../slideMasters/slideMaster9.xml"/><Relationship Id="rId1" Type="http://schemas.openxmlformats.org/officeDocument/2006/relationships/themeOverride" Target="../theme/themeOverride1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Master" Target="../slideMasters/slideMaster10.xml"/><Relationship Id="rId1" Type="http://schemas.openxmlformats.org/officeDocument/2006/relationships/themeOverride" Target="../theme/themeOverride1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Master" Target="../slideMasters/slideMaster10.xml"/><Relationship Id="rId1" Type="http://schemas.openxmlformats.org/officeDocument/2006/relationships/themeOverride" Target="../theme/themeOverride1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4" name="Rechteck 3"/>
          <p:cNvSpPr/>
          <p:nvPr userDrawn="1"/>
        </p:nvSpPr>
        <p:spPr>
          <a:xfrm rot="16200000">
            <a:off x="5779294" y="2653507"/>
            <a:ext cx="288925" cy="6446837"/>
          </a:xfrm>
          <a:prstGeom prst="rect">
            <a:avLst/>
          </a:prstGeom>
          <a:solidFill>
            <a:srgbClr val="E98C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Corbel"/>
              <a:ea typeface="+mn-ea"/>
              <a:cs typeface="+mn-cs"/>
            </a:endParaRPr>
          </a:p>
        </p:txBody>
      </p:sp>
      <p:sp>
        <p:nvSpPr>
          <p:cNvPr id="5" name="Rechteck 4"/>
          <p:cNvSpPr/>
          <p:nvPr userDrawn="1"/>
        </p:nvSpPr>
        <p:spPr>
          <a:xfrm rot="16200000">
            <a:off x="191294" y="5525294"/>
            <a:ext cx="288925" cy="703263"/>
          </a:xfrm>
          <a:prstGeom prst="rect">
            <a:avLst/>
          </a:prstGeom>
          <a:solidFill>
            <a:srgbClr val="E98C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Corbel"/>
              <a:ea typeface="+mn-ea"/>
              <a:cs typeface="+mn-cs"/>
            </a:endParaRPr>
          </a:p>
        </p:txBody>
      </p:sp>
      <p:sp>
        <p:nvSpPr>
          <p:cNvPr id="8" name="Titel 7"/>
          <p:cNvSpPr>
            <a:spLocks noGrp="1"/>
          </p:cNvSpPr>
          <p:nvPr>
            <p:ph type="ctrTitle"/>
          </p:nvPr>
        </p:nvSpPr>
        <p:spPr>
          <a:xfrm>
            <a:off x="688019" y="2096852"/>
            <a:ext cx="7911965" cy="1512168"/>
          </a:xfrm>
        </p:spPr>
        <p:txBody>
          <a:bodyPr/>
          <a:lstStyle>
            <a:lvl1pPr marR="9144" algn="l">
              <a:defRPr sz="4000" b="1" cap="all" spc="0" baseline="0">
                <a:solidFill>
                  <a:schemeClr val="bg1"/>
                </a:solidFill>
                <a:effectLst/>
                <a:latin typeface="Calibri" pitchFamily="34" charset="0"/>
              </a:defRPr>
            </a:lvl1pPr>
            <a:extLst/>
          </a:lstStyle>
          <a:p>
            <a:r>
              <a:rPr lang="de-DE"/>
              <a:t>Titelmasterformat durch Klicken bearbeiten</a:t>
            </a:r>
            <a:endParaRPr lang="en-US" dirty="0"/>
          </a:p>
        </p:txBody>
      </p:sp>
      <p:sp>
        <p:nvSpPr>
          <p:cNvPr id="9" name="Untertitel 8"/>
          <p:cNvSpPr>
            <a:spLocks noGrp="1"/>
          </p:cNvSpPr>
          <p:nvPr>
            <p:ph type="subTitle" idx="1"/>
          </p:nvPr>
        </p:nvSpPr>
        <p:spPr>
          <a:xfrm>
            <a:off x="688019" y="3645024"/>
            <a:ext cx="7916429" cy="1076712"/>
          </a:xfrm>
        </p:spPr>
        <p:txBody>
          <a:bodyPr lIns="100584" anchor="b"/>
          <a:lstStyle>
            <a:lvl1pPr marL="0" indent="0" algn="l">
              <a:spcBef>
                <a:spcPts val="0"/>
              </a:spcBef>
              <a:buNone/>
              <a:defRPr sz="2000" baseline="0">
                <a:solidFill>
                  <a:schemeClr val="bg1"/>
                </a:solidFill>
                <a:latin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de-DE"/>
              <a:t>Formatvorlage des Untertitelmasters durch Klicken bearbeiten</a:t>
            </a:r>
            <a:endParaRPr lang="en-US" dirty="0"/>
          </a:p>
        </p:txBody>
      </p:sp>
      <p:pic>
        <p:nvPicPr>
          <p:cNvPr id="11" name="Grafik 10">
            <a:extLst>
              <a:ext uri="{FF2B5EF4-FFF2-40B4-BE49-F238E27FC236}">
                <a16:creationId xmlns:a16="http://schemas.microsoft.com/office/drawing/2014/main" id="{AA215447-A83C-40E7-BBC2-65D93B3F0D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337" y="5224044"/>
            <a:ext cx="1831860" cy="1085547"/>
          </a:xfrm>
          <a:prstGeom prst="rect">
            <a:avLst/>
          </a:prstGeom>
        </p:spPr>
      </p:pic>
    </p:spTree>
    <p:extLst>
      <p:ext uri="{BB962C8B-B14F-4D97-AF65-F5344CB8AC3E}">
        <p14:creationId xmlns:p14="http://schemas.microsoft.com/office/powerpoint/2010/main" val="331085049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Rechteck 4"/>
          <p:cNvSpPr/>
          <p:nvPr userDrawn="1"/>
        </p:nvSpPr>
        <p:spPr>
          <a:xfrm>
            <a:off x="414338" y="0"/>
            <a:ext cx="288925" cy="5589588"/>
          </a:xfrm>
          <a:prstGeom prst="rect">
            <a:avLst/>
          </a:prstGeom>
          <a:solidFill>
            <a:srgbClr val="E98C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6" name="Rechteck 5"/>
          <p:cNvSpPr/>
          <p:nvPr userDrawn="1"/>
        </p:nvSpPr>
        <p:spPr>
          <a:xfrm>
            <a:off x="414338" y="6330950"/>
            <a:ext cx="288925" cy="539750"/>
          </a:xfrm>
          <a:prstGeom prst="rect">
            <a:avLst/>
          </a:prstGeom>
          <a:solidFill>
            <a:srgbClr val="E98C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10" name="Datumsplatzhalter 13"/>
          <p:cNvSpPr>
            <a:spLocks noGrp="1"/>
          </p:cNvSpPr>
          <p:nvPr userDrawn="1">
            <p:ph type="dt" sz="half" idx="10"/>
          </p:nvPr>
        </p:nvSpPr>
        <p:spPr/>
        <p:txBody>
          <a:bodyPr/>
          <a:lstStyle>
            <a:lvl1pPr>
              <a:defRPr>
                <a:solidFill>
                  <a:srgbClr val="E98C25"/>
                </a:solidFill>
              </a:defRPr>
            </a:lvl1pPr>
          </a:lstStyle>
          <a:p>
            <a:pPr>
              <a:defRPr/>
            </a:pPr>
            <a:fld id="{85686224-8FF0-4E4E-8596-F569AD460F18}" type="datetime1">
              <a:rPr lang="de-DE" smtClean="0"/>
              <a:t>13.10.2021</a:t>
            </a:fld>
            <a:endParaRPr lang="de-AT" dirty="0"/>
          </a:p>
        </p:txBody>
      </p:sp>
      <p:sp>
        <p:nvSpPr>
          <p:cNvPr id="11" name="Fußzeilenplatzhalter 2"/>
          <p:cNvSpPr>
            <a:spLocks noGrp="1"/>
          </p:cNvSpPr>
          <p:nvPr userDrawn="1">
            <p:ph type="ftr" sz="quarter" idx="11"/>
          </p:nvPr>
        </p:nvSpPr>
        <p:spPr/>
        <p:txBody>
          <a:bodyPr/>
          <a:lstStyle>
            <a:lvl1pPr>
              <a:defRPr>
                <a:solidFill>
                  <a:srgbClr val="E98C25"/>
                </a:solidFill>
              </a:defRPr>
            </a:lvl1pPr>
          </a:lstStyle>
          <a:p>
            <a:pPr>
              <a:defRPr/>
            </a:pPr>
            <a:endParaRPr lang="de-AT" dirty="0"/>
          </a:p>
        </p:txBody>
      </p:sp>
      <p:sp>
        <p:nvSpPr>
          <p:cNvPr id="12" name="Foliennummernplatzhalter 22"/>
          <p:cNvSpPr>
            <a:spLocks noGrp="1"/>
          </p:cNvSpPr>
          <p:nvPr userDrawn="1">
            <p:ph type="sldNum" sz="quarter" idx="12"/>
          </p:nvPr>
        </p:nvSpPr>
        <p:spPr/>
        <p:txBody>
          <a:bodyPr/>
          <a:lstStyle>
            <a:lvl1pPr>
              <a:defRPr>
                <a:solidFill>
                  <a:srgbClr val="E98C25"/>
                </a:solidFill>
              </a:defRPr>
            </a:lvl1pPr>
          </a:lstStyle>
          <a:p>
            <a:pPr>
              <a:defRPr/>
            </a:pPr>
            <a:fld id="{D99AD5F6-47BD-48F2-9E68-ADC194C070EC}" type="slidenum">
              <a:rPr lang="de-AT" smtClean="0"/>
              <a:pPr>
                <a:defRPr/>
              </a:pPr>
              <a:t>‹Nr.›</a:t>
            </a:fld>
            <a:endParaRPr lang="de-AT" dirty="0"/>
          </a:p>
        </p:txBody>
      </p:sp>
      <p:sp>
        <p:nvSpPr>
          <p:cNvPr id="14" name="Textplatzhalter 13"/>
          <p:cNvSpPr>
            <a:spLocks noGrp="1"/>
          </p:cNvSpPr>
          <p:nvPr>
            <p:ph type="body" sz="quarter" idx="13" hasCustomPrompt="1"/>
          </p:nvPr>
        </p:nvSpPr>
        <p:spPr>
          <a:xfrm>
            <a:off x="1155474" y="6147255"/>
            <a:ext cx="7667851" cy="212301"/>
          </a:xfrm>
        </p:spPr>
        <p:txBody>
          <a:bodyPr/>
          <a:lstStyle>
            <a:lvl1pPr marL="3175" indent="0">
              <a:spcBef>
                <a:spcPts val="0"/>
              </a:spcBef>
              <a:buNone/>
              <a:defRPr sz="1000" i="1">
                <a:solidFill>
                  <a:schemeClr val="tx1"/>
                </a:solidFill>
              </a:defRPr>
            </a:lvl1pPr>
          </a:lstStyle>
          <a:p>
            <a:pPr lvl="0"/>
            <a:r>
              <a:rPr lang="de-DE" dirty="0"/>
              <a:t>Quelle:</a:t>
            </a:r>
          </a:p>
          <a:p>
            <a:pPr lvl="0"/>
            <a:r>
              <a:rPr lang="de-DE" dirty="0"/>
              <a:t> </a:t>
            </a:r>
            <a:endParaRPr lang="en-GB" dirty="0"/>
          </a:p>
        </p:txBody>
      </p:sp>
      <p:sp>
        <p:nvSpPr>
          <p:cNvPr id="15" name="Titel 1"/>
          <p:cNvSpPr>
            <a:spLocks noGrp="1"/>
          </p:cNvSpPr>
          <p:nvPr>
            <p:ph type="title"/>
          </p:nvPr>
        </p:nvSpPr>
        <p:spPr>
          <a:xfrm>
            <a:off x="1043608" y="297500"/>
            <a:ext cx="7778342" cy="1041256"/>
          </a:xfrm>
        </p:spPr>
        <p:txBody>
          <a:bodyPr anchor="b"/>
          <a:lstStyle>
            <a:lvl1pPr>
              <a:defRPr/>
            </a:lvl1pPr>
            <a:extLst/>
          </a:lstStyle>
          <a:p>
            <a:r>
              <a:rPr lang="de-DE"/>
              <a:t>Titelmasterformat durch Klicken bearbeiten</a:t>
            </a:r>
            <a:endParaRPr lang="en-US" dirty="0"/>
          </a:p>
        </p:txBody>
      </p:sp>
      <p:grpSp>
        <p:nvGrpSpPr>
          <p:cNvPr id="16" name="Gruppieren 15"/>
          <p:cNvGrpSpPr/>
          <p:nvPr userDrawn="1"/>
        </p:nvGrpSpPr>
        <p:grpSpPr>
          <a:xfrm>
            <a:off x="1144588" y="1377402"/>
            <a:ext cx="7678737" cy="71438"/>
            <a:chOff x="1144588" y="1377402"/>
            <a:chExt cx="7678737" cy="71438"/>
          </a:xfrm>
        </p:grpSpPr>
        <p:cxnSp>
          <p:nvCxnSpPr>
            <p:cNvPr id="17" name="Gerade Verbindung 16"/>
            <p:cNvCxnSpPr/>
            <p:nvPr userDrawn="1"/>
          </p:nvCxnSpPr>
          <p:spPr bwMode="auto">
            <a:xfrm>
              <a:off x="1144588" y="1377402"/>
              <a:ext cx="7678737" cy="0"/>
            </a:xfrm>
            <a:prstGeom prst="line">
              <a:avLst/>
            </a:prstGeom>
            <a:ln w="50800">
              <a:solidFill>
                <a:srgbClr val="E98C25"/>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auto">
            <a:xfrm>
              <a:off x="1144588" y="1448840"/>
              <a:ext cx="7678737" cy="0"/>
            </a:xfrm>
            <a:prstGeom prst="line">
              <a:avLst/>
            </a:prstGeom>
            <a:ln w="19050">
              <a:solidFill>
                <a:srgbClr val="C8C8C8"/>
              </a:solidFill>
            </a:ln>
          </p:spPr>
          <p:style>
            <a:lnRef idx="1">
              <a:schemeClr val="accent1"/>
            </a:lnRef>
            <a:fillRef idx="0">
              <a:schemeClr val="accent1"/>
            </a:fillRef>
            <a:effectRef idx="0">
              <a:schemeClr val="accent1"/>
            </a:effectRef>
            <a:fontRef idx="minor">
              <a:schemeClr val="tx1"/>
            </a:fontRef>
          </p:style>
        </p:cxnSp>
      </p:grpSp>
      <p:pic>
        <p:nvPicPr>
          <p:cNvPr id="13" name="Grafik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37" y="5649991"/>
            <a:ext cx="967253" cy="619980"/>
          </a:xfrm>
          <a:prstGeom prst="rect">
            <a:avLst/>
          </a:prstGeom>
        </p:spPr>
      </p:pic>
    </p:spTree>
    <p:extLst>
      <p:ext uri="{BB962C8B-B14F-4D97-AF65-F5344CB8AC3E}">
        <p14:creationId xmlns:p14="http://schemas.microsoft.com/office/powerpoint/2010/main" val="616227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1144588" y="1556791"/>
            <a:ext cx="3649588" cy="4536505"/>
          </a:xfrm>
        </p:spPr>
        <p:txBody>
          <a:bodyPr/>
          <a:lstStyle>
            <a:lvl1pPr>
              <a:buClr>
                <a:srgbClr val="E98C25"/>
              </a:buClr>
              <a:defRPr sz="2800"/>
            </a:lvl1pPr>
            <a:lvl2pPr>
              <a:buClr>
                <a:srgbClr val="E98C25"/>
              </a:buClr>
              <a:defRPr sz="2400"/>
            </a:lvl2pPr>
            <a:lvl3pPr>
              <a:buClr>
                <a:srgbClr val="E98C25"/>
              </a:buClr>
              <a:defRPr sz="2000"/>
            </a:lvl3pPr>
            <a:lvl4pPr>
              <a:buClr>
                <a:srgbClr val="E98C25"/>
              </a:buClr>
              <a:defRPr sz="1800"/>
            </a:lvl4pPr>
            <a:lvl5pPr>
              <a:buClr>
                <a:srgbClr val="E98C25"/>
              </a:buClr>
              <a:defRPr sz="1800"/>
            </a:lvl5pPr>
            <a:extLs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Inhaltsplatzhalter 3"/>
          <p:cNvSpPr>
            <a:spLocks noGrp="1"/>
          </p:cNvSpPr>
          <p:nvPr>
            <p:ph sz="half" idx="2"/>
          </p:nvPr>
        </p:nvSpPr>
        <p:spPr>
          <a:xfrm>
            <a:off x="4946576" y="1556791"/>
            <a:ext cx="3876749" cy="4536505"/>
          </a:xfrm>
        </p:spPr>
        <p:txBody>
          <a:bodyPr/>
          <a:lstStyle>
            <a:lvl1pPr>
              <a:buClr>
                <a:srgbClr val="E98C25"/>
              </a:buClr>
              <a:defRPr sz="2800"/>
            </a:lvl1pPr>
            <a:lvl2pPr>
              <a:buClr>
                <a:srgbClr val="E98C25"/>
              </a:buClr>
              <a:defRPr sz="2400"/>
            </a:lvl2pPr>
            <a:lvl3pPr>
              <a:buClr>
                <a:srgbClr val="E98C25"/>
              </a:buClr>
              <a:defRPr sz="2000"/>
            </a:lvl3pPr>
            <a:lvl4pPr>
              <a:buClr>
                <a:srgbClr val="E98C25"/>
              </a:buClr>
              <a:defRPr sz="1800"/>
            </a:lvl4pPr>
            <a:lvl5pPr>
              <a:buClr>
                <a:srgbClr val="E98C25"/>
              </a:buClr>
              <a:defRPr sz="1800"/>
            </a:lvl5pPr>
            <a:extLs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Datumsplatzhalter 13"/>
          <p:cNvSpPr>
            <a:spLocks noGrp="1"/>
          </p:cNvSpPr>
          <p:nvPr>
            <p:ph type="dt" sz="half" idx="10"/>
          </p:nvPr>
        </p:nvSpPr>
        <p:spPr/>
        <p:txBody>
          <a:bodyPr/>
          <a:lstStyle>
            <a:lvl1pPr>
              <a:defRPr>
                <a:solidFill>
                  <a:srgbClr val="E98C25"/>
                </a:solidFill>
              </a:defRPr>
            </a:lvl1pPr>
          </a:lstStyle>
          <a:p>
            <a:pPr>
              <a:defRPr/>
            </a:pPr>
            <a:fld id="{E90B6A1A-93CE-4E48-B8CD-36DAD1FD9A3D}" type="datetime1">
              <a:rPr lang="de-DE" smtClean="0"/>
              <a:t>13.10.2021</a:t>
            </a:fld>
            <a:endParaRPr lang="de-AT" dirty="0"/>
          </a:p>
        </p:txBody>
      </p:sp>
      <p:sp>
        <p:nvSpPr>
          <p:cNvPr id="9" name="Fußzeilenplatzhalter 2"/>
          <p:cNvSpPr>
            <a:spLocks noGrp="1"/>
          </p:cNvSpPr>
          <p:nvPr>
            <p:ph type="ftr" sz="quarter" idx="11"/>
          </p:nvPr>
        </p:nvSpPr>
        <p:spPr/>
        <p:txBody>
          <a:bodyPr/>
          <a:lstStyle>
            <a:lvl1pPr>
              <a:defRPr>
                <a:solidFill>
                  <a:srgbClr val="E98C25"/>
                </a:solidFill>
              </a:defRPr>
            </a:lvl1pPr>
          </a:lstStyle>
          <a:p>
            <a:pPr>
              <a:defRPr/>
            </a:pPr>
            <a:endParaRPr lang="de-AT" dirty="0"/>
          </a:p>
        </p:txBody>
      </p:sp>
      <p:sp>
        <p:nvSpPr>
          <p:cNvPr id="10" name="Foliennummernplatzhalter 22"/>
          <p:cNvSpPr>
            <a:spLocks noGrp="1"/>
          </p:cNvSpPr>
          <p:nvPr>
            <p:ph type="sldNum" sz="quarter" idx="12"/>
          </p:nvPr>
        </p:nvSpPr>
        <p:spPr/>
        <p:txBody>
          <a:bodyPr/>
          <a:lstStyle>
            <a:lvl1pPr>
              <a:defRPr>
                <a:solidFill>
                  <a:srgbClr val="E98C25"/>
                </a:solidFill>
              </a:defRPr>
            </a:lvl1pPr>
          </a:lstStyle>
          <a:p>
            <a:pPr>
              <a:defRPr/>
            </a:pPr>
            <a:fld id="{8AA1120C-FCAB-4FB0-B89E-C1B66E5A7BE6}" type="slidenum">
              <a:rPr lang="de-AT" smtClean="0"/>
              <a:pPr>
                <a:defRPr/>
              </a:pPr>
              <a:t>‹Nr.›</a:t>
            </a:fld>
            <a:endParaRPr lang="de-AT" dirty="0"/>
          </a:p>
        </p:txBody>
      </p:sp>
      <p:grpSp>
        <p:nvGrpSpPr>
          <p:cNvPr id="2" name="Gruppieren 1"/>
          <p:cNvGrpSpPr/>
          <p:nvPr userDrawn="1"/>
        </p:nvGrpSpPr>
        <p:grpSpPr>
          <a:xfrm>
            <a:off x="1144588" y="1377402"/>
            <a:ext cx="7678737" cy="71438"/>
            <a:chOff x="1144588" y="1377402"/>
            <a:chExt cx="7678737" cy="71438"/>
          </a:xfrm>
        </p:grpSpPr>
        <p:cxnSp>
          <p:nvCxnSpPr>
            <p:cNvPr id="19" name="Gerade Verbindung 18"/>
            <p:cNvCxnSpPr/>
            <p:nvPr userDrawn="1"/>
          </p:nvCxnSpPr>
          <p:spPr bwMode="auto">
            <a:xfrm>
              <a:off x="1144588" y="1377402"/>
              <a:ext cx="7678737" cy="0"/>
            </a:xfrm>
            <a:prstGeom prst="line">
              <a:avLst/>
            </a:prstGeom>
            <a:ln w="50800">
              <a:solidFill>
                <a:srgbClr val="E98C25"/>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auto">
            <a:xfrm>
              <a:off x="1144588" y="1448840"/>
              <a:ext cx="7678737" cy="0"/>
            </a:xfrm>
            <a:prstGeom prst="line">
              <a:avLst/>
            </a:prstGeom>
            <a:ln w="19050">
              <a:solidFill>
                <a:srgbClr val="C8C8C8"/>
              </a:solidFill>
            </a:ln>
          </p:spPr>
          <p:style>
            <a:lnRef idx="1">
              <a:schemeClr val="accent1"/>
            </a:lnRef>
            <a:fillRef idx="0">
              <a:schemeClr val="accent1"/>
            </a:fillRef>
            <a:effectRef idx="0">
              <a:schemeClr val="accent1"/>
            </a:effectRef>
            <a:fontRef idx="minor">
              <a:schemeClr val="tx1"/>
            </a:fontRef>
          </p:style>
        </p:cxnSp>
      </p:grpSp>
      <p:sp>
        <p:nvSpPr>
          <p:cNvPr id="21" name="Rechteck 20"/>
          <p:cNvSpPr/>
          <p:nvPr userDrawn="1"/>
        </p:nvSpPr>
        <p:spPr>
          <a:xfrm>
            <a:off x="414338" y="0"/>
            <a:ext cx="288925" cy="5589588"/>
          </a:xfrm>
          <a:prstGeom prst="rect">
            <a:avLst/>
          </a:prstGeom>
          <a:solidFill>
            <a:srgbClr val="E98C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22" name="Rechteck 21"/>
          <p:cNvSpPr/>
          <p:nvPr userDrawn="1"/>
        </p:nvSpPr>
        <p:spPr>
          <a:xfrm>
            <a:off x="414338" y="6330950"/>
            <a:ext cx="288925" cy="539750"/>
          </a:xfrm>
          <a:prstGeom prst="rect">
            <a:avLst/>
          </a:prstGeom>
          <a:solidFill>
            <a:srgbClr val="E98C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16" name="Textplatzhalter 13"/>
          <p:cNvSpPr>
            <a:spLocks noGrp="1"/>
          </p:cNvSpPr>
          <p:nvPr userDrawn="1">
            <p:ph type="body" sz="quarter" idx="13" hasCustomPrompt="1"/>
          </p:nvPr>
        </p:nvSpPr>
        <p:spPr>
          <a:xfrm>
            <a:off x="1155474" y="6147255"/>
            <a:ext cx="7667851" cy="212301"/>
          </a:xfrm>
        </p:spPr>
        <p:txBody>
          <a:bodyPr/>
          <a:lstStyle>
            <a:lvl1pPr marL="3175" indent="0">
              <a:spcBef>
                <a:spcPts val="0"/>
              </a:spcBef>
              <a:buNone/>
              <a:defRPr sz="1000" i="1">
                <a:solidFill>
                  <a:schemeClr val="tx1"/>
                </a:solidFill>
              </a:defRPr>
            </a:lvl1pPr>
          </a:lstStyle>
          <a:p>
            <a:pPr lvl="0"/>
            <a:r>
              <a:rPr lang="de-DE" dirty="0"/>
              <a:t>Quelle:</a:t>
            </a:r>
          </a:p>
          <a:p>
            <a:pPr lvl="0"/>
            <a:r>
              <a:rPr lang="de-DE" dirty="0"/>
              <a:t> </a:t>
            </a:r>
            <a:endParaRPr lang="en-GB" dirty="0"/>
          </a:p>
        </p:txBody>
      </p:sp>
      <p:sp>
        <p:nvSpPr>
          <p:cNvPr id="15" name="Titel 1"/>
          <p:cNvSpPr>
            <a:spLocks noGrp="1"/>
          </p:cNvSpPr>
          <p:nvPr userDrawn="1">
            <p:ph type="title"/>
          </p:nvPr>
        </p:nvSpPr>
        <p:spPr>
          <a:xfrm>
            <a:off x="1043608" y="297500"/>
            <a:ext cx="7778342" cy="1041256"/>
          </a:xfrm>
        </p:spPr>
        <p:txBody>
          <a:bodyPr anchor="b"/>
          <a:lstStyle>
            <a:lvl1pPr>
              <a:defRPr/>
            </a:lvl1pPr>
            <a:extLst/>
          </a:lstStyle>
          <a:p>
            <a:r>
              <a:rPr lang="de-DE"/>
              <a:t>Titelmasterformat durch Klicken bearbeiten</a:t>
            </a:r>
            <a:endParaRPr lang="en-US" dirty="0"/>
          </a:p>
        </p:txBody>
      </p:sp>
      <p:pic>
        <p:nvPicPr>
          <p:cNvPr id="17" name="Grafik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37" y="5649991"/>
            <a:ext cx="967253" cy="619980"/>
          </a:xfrm>
          <a:prstGeom prst="rect">
            <a:avLst/>
          </a:prstGeom>
        </p:spPr>
      </p:pic>
    </p:spTree>
    <p:extLst>
      <p:ext uri="{BB962C8B-B14F-4D97-AF65-F5344CB8AC3E}">
        <p14:creationId xmlns:p14="http://schemas.microsoft.com/office/powerpoint/2010/main" val="4129477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folie">
    <p:spTree>
      <p:nvGrpSpPr>
        <p:cNvPr id="1" name=""/>
        <p:cNvGrpSpPr/>
        <p:nvPr/>
      </p:nvGrpSpPr>
      <p:grpSpPr>
        <a:xfrm>
          <a:off x="0" y="0"/>
          <a:ext cx="0" cy="0"/>
          <a:chOff x="0" y="0"/>
          <a:chExt cx="0" cy="0"/>
        </a:xfrm>
      </p:grpSpPr>
      <p:sp>
        <p:nvSpPr>
          <p:cNvPr id="24" name="Textplatzhalter 3"/>
          <p:cNvSpPr>
            <a:spLocks noGrp="1"/>
          </p:cNvSpPr>
          <p:nvPr>
            <p:ph type="body" sz="half" idx="3"/>
          </p:nvPr>
        </p:nvSpPr>
        <p:spPr>
          <a:xfrm>
            <a:off x="713250" y="3933056"/>
            <a:ext cx="3808041" cy="1152128"/>
          </a:xfrm>
        </p:spPr>
        <p:txBody>
          <a:bodyPr anchor="ctr"/>
          <a:lstStyle>
            <a:lvl1pPr marL="73152" indent="0">
              <a:spcBef>
                <a:spcPts val="0"/>
              </a:spcBef>
              <a:buNone/>
              <a:defRPr sz="18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de-DE" noProof="0"/>
              <a:t>Textmasterformat bearbeiten</a:t>
            </a:r>
          </a:p>
        </p:txBody>
      </p:sp>
      <p:sp>
        <p:nvSpPr>
          <p:cNvPr id="10" name="Rechteck 9"/>
          <p:cNvSpPr/>
          <p:nvPr userDrawn="1"/>
        </p:nvSpPr>
        <p:spPr>
          <a:xfrm rot="16200000">
            <a:off x="5779294" y="2653507"/>
            <a:ext cx="288925" cy="6446837"/>
          </a:xfrm>
          <a:prstGeom prst="rect">
            <a:avLst/>
          </a:prstGeom>
          <a:solidFill>
            <a:srgbClr val="E98C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11" name="Rechteck 10"/>
          <p:cNvSpPr/>
          <p:nvPr userDrawn="1"/>
        </p:nvSpPr>
        <p:spPr>
          <a:xfrm rot="16200000">
            <a:off x="191294" y="5525294"/>
            <a:ext cx="288925" cy="703263"/>
          </a:xfrm>
          <a:prstGeom prst="rect">
            <a:avLst/>
          </a:prstGeom>
          <a:solidFill>
            <a:srgbClr val="E98C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154" y="5232357"/>
            <a:ext cx="1854250" cy="1188517"/>
          </a:xfrm>
          <a:prstGeom prst="rect">
            <a:avLst/>
          </a:prstGeom>
        </p:spPr>
      </p:pic>
    </p:spTree>
    <p:extLst>
      <p:ext uri="{BB962C8B-B14F-4D97-AF65-F5344CB8AC3E}">
        <p14:creationId xmlns:p14="http://schemas.microsoft.com/office/powerpoint/2010/main" val="3133274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4" name="Rechteck 3"/>
          <p:cNvSpPr/>
          <p:nvPr userDrawn="1"/>
        </p:nvSpPr>
        <p:spPr>
          <a:xfrm rot="16200000">
            <a:off x="5779294" y="2653507"/>
            <a:ext cx="288925" cy="6446837"/>
          </a:xfrm>
          <a:prstGeom prst="rect">
            <a:avLst/>
          </a:prstGeom>
          <a:solidFill>
            <a:srgbClr val="FF7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5" name="Rechteck 4"/>
          <p:cNvSpPr/>
          <p:nvPr userDrawn="1"/>
        </p:nvSpPr>
        <p:spPr>
          <a:xfrm rot="16200000">
            <a:off x="191294" y="5525294"/>
            <a:ext cx="288925" cy="703263"/>
          </a:xfrm>
          <a:prstGeom prst="rect">
            <a:avLst/>
          </a:prstGeom>
          <a:solidFill>
            <a:srgbClr val="FF7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8" name="Titel 7"/>
          <p:cNvSpPr>
            <a:spLocks noGrp="1"/>
          </p:cNvSpPr>
          <p:nvPr>
            <p:ph type="ctrTitle"/>
          </p:nvPr>
        </p:nvSpPr>
        <p:spPr>
          <a:xfrm>
            <a:off x="688019" y="2096852"/>
            <a:ext cx="7911965" cy="1512168"/>
          </a:xfrm>
        </p:spPr>
        <p:txBody>
          <a:bodyPr/>
          <a:lstStyle>
            <a:lvl1pPr marR="9144" algn="l">
              <a:defRPr sz="4000" b="1" cap="all" spc="0" baseline="0">
                <a:solidFill>
                  <a:schemeClr val="bg1"/>
                </a:solidFill>
                <a:effectLst/>
                <a:latin typeface="Calibri" pitchFamily="34" charset="0"/>
              </a:defRPr>
            </a:lvl1pPr>
            <a:extLst/>
          </a:lstStyle>
          <a:p>
            <a:r>
              <a:rPr lang="de-DE"/>
              <a:t>Titelmasterformat durch Klicken bearbeiten</a:t>
            </a:r>
            <a:endParaRPr lang="en-US" dirty="0"/>
          </a:p>
        </p:txBody>
      </p:sp>
      <p:sp>
        <p:nvSpPr>
          <p:cNvPr id="9" name="Untertitel 8"/>
          <p:cNvSpPr>
            <a:spLocks noGrp="1"/>
          </p:cNvSpPr>
          <p:nvPr>
            <p:ph type="subTitle" idx="1"/>
          </p:nvPr>
        </p:nvSpPr>
        <p:spPr>
          <a:xfrm>
            <a:off x="688019" y="3645024"/>
            <a:ext cx="7916429" cy="1076712"/>
          </a:xfrm>
        </p:spPr>
        <p:txBody>
          <a:bodyPr lIns="100584" anchor="b"/>
          <a:lstStyle>
            <a:lvl1pPr marL="0" indent="0" algn="l">
              <a:spcBef>
                <a:spcPts val="0"/>
              </a:spcBef>
              <a:buNone/>
              <a:defRPr sz="2000" baseline="0">
                <a:solidFill>
                  <a:schemeClr val="bg1"/>
                </a:solidFill>
                <a:latin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de-DE"/>
              <a:t>Formatvorlage des Untertitelmasters durch Klicken bearbeiten</a:t>
            </a:r>
            <a:endParaRPr lang="en-US" dirty="0"/>
          </a:p>
        </p:txBody>
      </p:sp>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7422" y="5229200"/>
            <a:ext cx="1830619" cy="1080120"/>
          </a:xfrm>
          <a:prstGeom prst="rect">
            <a:avLst/>
          </a:prstGeom>
        </p:spPr>
      </p:pic>
    </p:spTree>
    <p:extLst>
      <p:ext uri="{BB962C8B-B14F-4D97-AF65-F5344CB8AC3E}">
        <p14:creationId xmlns:p14="http://schemas.microsoft.com/office/powerpoint/2010/main" val="341355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5" name="Rechteck 4"/>
          <p:cNvSpPr/>
          <p:nvPr userDrawn="1"/>
        </p:nvSpPr>
        <p:spPr>
          <a:xfrm>
            <a:off x="414338" y="0"/>
            <a:ext cx="288925" cy="5589588"/>
          </a:xfrm>
          <a:prstGeom prst="rect">
            <a:avLst/>
          </a:prstGeom>
          <a:solidFill>
            <a:srgbClr val="FF7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srgbClr val="FF775F"/>
              </a:solidFill>
            </a:endParaRPr>
          </a:p>
        </p:txBody>
      </p:sp>
      <p:sp>
        <p:nvSpPr>
          <p:cNvPr id="6" name="Rechteck 5"/>
          <p:cNvSpPr/>
          <p:nvPr userDrawn="1"/>
        </p:nvSpPr>
        <p:spPr>
          <a:xfrm>
            <a:off x="414338" y="6330950"/>
            <a:ext cx="288925" cy="539750"/>
          </a:xfrm>
          <a:prstGeom prst="rect">
            <a:avLst/>
          </a:prstGeom>
          <a:solidFill>
            <a:srgbClr val="FF7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9" name="Foliennummernplatzhalter 22"/>
          <p:cNvSpPr>
            <a:spLocks noGrp="1"/>
          </p:cNvSpPr>
          <p:nvPr>
            <p:ph type="sldNum" sz="quarter" idx="12"/>
          </p:nvPr>
        </p:nvSpPr>
        <p:spPr/>
        <p:txBody>
          <a:bodyPr/>
          <a:lstStyle>
            <a:lvl1pPr>
              <a:defRPr>
                <a:solidFill>
                  <a:srgbClr val="FF775F"/>
                </a:solidFill>
              </a:defRPr>
            </a:lvl1pPr>
          </a:lstStyle>
          <a:p>
            <a:pPr>
              <a:defRPr/>
            </a:pPr>
            <a:fld id="{BC477B50-E6B9-4113-B7F0-9D8AECEFAAC2}" type="slidenum">
              <a:rPr lang="de-AT" smtClean="0"/>
              <a:pPr>
                <a:defRPr/>
              </a:pPr>
              <a:t>‹Nr.›</a:t>
            </a:fld>
            <a:endParaRPr lang="de-AT" dirty="0"/>
          </a:p>
        </p:txBody>
      </p:sp>
      <p:sp>
        <p:nvSpPr>
          <p:cNvPr id="10" name="Textplatzhalter 2"/>
          <p:cNvSpPr>
            <a:spLocks noGrp="1"/>
          </p:cNvSpPr>
          <p:nvPr>
            <p:ph type="body" idx="13"/>
          </p:nvPr>
        </p:nvSpPr>
        <p:spPr>
          <a:xfrm>
            <a:off x="1259094" y="3429000"/>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de-DE"/>
              <a:t>Textmasterformat bearbeiten</a:t>
            </a:r>
          </a:p>
        </p:txBody>
      </p:sp>
      <p:sp>
        <p:nvSpPr>
          <p:cNvPr id="8" name="Textplatzhalter 2"/>
          <p:cNvSpPr>
            <a:spLocks noGrp="1"/>
          </p:cNvSpPr>
          <p:nvPr>
            <p:ph type="body" idx="14" hasCustomPrompt="1"/>
          </p:nvPr>
        </p:nvSpPr>
        <p:spPr>
          <a:xfrm>
            <a:off x="1259632" y="2132856"/>
            <a:ext cx="7540270" cy="1249016"/>
          </a:xfrm>
        </p:spPr>
        <p:txBody>
          <a:bodyPr lIns="82296" bIns="0" anchor="b"/>
          <a:lstStyle>
            <a:lvl1pPr marL="54864" indent="0" algn="l" rtl="0" eaLnBrk="1" fontAlgn="base" hangingPunct="1">
              <a:spcBef>
                <a:spcPct val="0"/>
              </a:spcBef>
              <a:spcAft>
                <a:spcPct val="0"/>
              </a:spcAft>
              <a:buNone/>
              <a:defRPr lang="de-DE" sz="3800" b="0" kern="1200" cap="none" spc="-150" baseline="0" dirty="0" smtClean="0">
                <a:solidFill>
                  <a:schemeClr val="tx1"/>
                </a:solidFill>
                <a:latin typeface="Calibri" pitchFamily="34" charset="0"/>
                <a:ea typeface="+mj-ea"/>
                <a:cs typeface="+mj-cs"/>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de-DE" dirty="0"/>
              <a:t>Titelmasterformat durch Klicken bearbeiten</a:t>
            </a:r>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5722972"/>
            <a:ext cx="871718" cy="514340"/>
          </a:xfrm>
          <a:prstGeom prst="rect">
            <a:avLst/>
          </a:prstGeom>
        </p:spPr>
      </p:pic>
    </p:spTree>
    <p:extLst>
      <p:ext uri="{BB962C8B-B14F-4D97-AF65-F5344CB8AC3E}">
        <p14:creationId xmlns:p14="http://schemas.microsoft.com/office/powerpoint/2010/main" val="227018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Rechteck 4"/>
          <p:cNvSpPr/>
          <p:nvPr userDrawn="1"/>
        </p:nvSpPr>
        <p:spPr>
          <a:xfrm>
            <a:off x="414338" y="0"/>
            <a:ext cx="288925" cy="5589588"/>
          </a:xfrm>
          <a:prstGeom prst="rect">
            <a:avLst/>
          </a:prstGeom>
          <a:solidFill>
            <a:srgbClr val="FF7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6" name="Rechteck 5"/>
          <p:cNvSpPr/>
          <p:nvPr userDrawn="1"/>
        </p:nvSpPr>
        <p:spPr>
          <a:xfrm>
            <a:off x="414338" y="6330950"/>
            <a:ext cx="288925" cy="539750"/>
          </a:xfrm>
          <a:prstGeom prst="rect">
            <a:avLst/>
          </a:prstGeom>
          <a:solidFill>
            <a:srgbClr val="FF7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2" name="Titel 1"/>
          <p:cNvSpPr>
            <a:spLocks noGrp="1"/>
          </p:cNvSpPr>
          <p:nvPr userDrawn="1">
            <p:ph type="title"/>
          </p:nvPr>
        </p:nvSpPr>
        <p:spPr>
          <a:xfrm>
            <a:off x="1043608" y="297500"/>
            <a:ext cx="7778342" cy="1041256"/>
          </a:xfrm>
        </p:spPr>
        <p:txBody>
          <a:bodyPr anchor="b"/>
          <a:lstStyle>
            <a:lvl1pPr>
              <a:defRPr/>
            </a:lvl1pPr>
            <a:extLst/>
          </a:lstStyle>
          <a:p>
            <a:r>
              <a:rPr lang="de-DE"/>
              <a:t>Titelmasterformat durch Klicken bearbeiten</a:t>
            </a:r>
            <a:endParaRPr lang="en-US" dirty="0"/>
          </a:p>
        </p:txBody>
      </p:sp>
      <p:sp>
        <p:nvSpPr>
          <p:cNvPr id="3" name="Inhaltsplatzhalter 2"/>
          <p:cNvSpPr>
            <a:spLocks noGrp="1"/>
          </p:cNvSpPr>
          <p:nvPr userDrawn="1">
            <p:ph idx="1"/>
          </p:nvPr>
        </p:nvSpPr>
        <p:spPr>
          <a:xfrm>
            <a:off x="1144588" y="1556792"/>
            <a:ext cx="7678800" cy="4536504"/>
          </a:xfrm>
        </p:spPr>
        <p:txBody>
          <a:bodyPr/>
          <a:lstStyle>
            <a:lvl1pPr>
              <a:buClr>
                <a:srgbClr val="FF775F"/>
              </a:buClr>
              <a:defRPr/>
            </a:lvl1pPr>
            <a:lvl2pPr>
              <a:buClr>
                <a:srgbClr val="FF775F"/>
              </a:buClr>
              <a:defRPr/>
            </a:lvl2pPr>
            <a:lvl3pPr marL="995363" indent="-228600">
              <a:buClr>
                <a:srgbClr val="FF775F"/>
              </a:buClr>
              <a:buFont typeface="Arial" pitchFamily="34" charset="0"/>
              <a:buChar char="•"/>
              <a:defRPr/>
            </a:lvl3pPr>
            <a:lvl4pPr marL="1260475" indent="-228600">
              <a:buClr>
                <a:srgbClr val="FF775F"/>
              </a:buClr>
              <a:buFont typeface="Calibri" pitchFamily="34" charset="0"/>
              <a:buChar char="◦"/>
              <a:defRPr/>
            </a:lvl4pPr>
            <a:lvl5pPr marL="1481138" indent="-209550">
              <a:buClr>
                <a:srgbClr val="FF775F"/>
              </a:buClr>
              <a:buFont typeface="Symbol" pitchFamily="18" charset="2"/>
              <a:buChar char="-"/>
              <a:defRPr/>
            </a:lvl5pPr>
            <a:extLst/>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0" name="Datumsplatzhalter 13"/>
          <p:cNvSpPr>
            <a:spLocks noGrp="1"/>
          </p:cNvSpPr>
          <p:nvPr userDrawn="1">
            <p:ph type="dt" sz="half" idx="10"/>
          </p:nvPr>
        </p:nvSpPr>
        <p:spPr>
          <a:noFill/>
          <a:ln>
            <a:noFill/>
          </a:ln>
        </p:spPr>
        <p:txBody>
          <a:bodyPr/>
          <a:lstStyle>
            <a:lvl1pPr>
              <a:defRPr>
                <a:solidFill>
                  <a:srgbClr val="FF775F"/>
                </a:solidFill>
              </a:defRPr>
            </a:lvl1pPr>
          </a:lstStyle>
          <a:p>
            <a:pPr>
              <a:defRPr/>
            </a:pPr>
            <a:fld id="{0222EF1C-5ED9-46C5-9326-7D8BE6C15BFA}" type="datetime1">
              <a:rPr lang="de-DE" smtClean="0"/>
              <a:pPr>
                <a:defRPr/>
              </a:pPr>
              <a:t>13.10.2021</a:t>
            </a:fld>
            <a:endParaRPr lang="de-AT" dirty="0"/>
          </a:p>
        </p:txBody>
      </p:sp>
      <p:sp>
        <p:nvSpPr>
          <p:cNvPr id="11" name="Fußzeilenplatzhalter 2"/>
          <p:cNvSpPr>
            <a:spLocks noGrp="1"/>
          </p:cNvSpPr>
          <p:nvPr userDrawn="1">
            <p:ph type="ftr" sz="quarter" idx="11"/>
          </p:nvPr>
        </p:nvSpPr>
        <p:spPr/>
        <p:txBody>
          <a:bodyPr/>
          <a:lstStyle>
            <a:lvl1pPr>
              <a:defRPr>
                <a:solidFill>
                  <a:srgbClr val="FF775F"/>
                </a:solidFill>
              </a:defRPr>
            </a:lvl1pPr>
          </a:lstStyle>
          <a:p>
            <a:pPr>
              <a:defRPr/>
            </a:pPr>
            <a:endParaRPr lang="de-AT" dirty="0"/>
          </a:p>
        </p:txBody>
      </p:sp>
      <p:sp>
        <p:nvSpPr>
          <p:cNvPr id="12" name="Foliennummernplatzhalter 22"/>
          <p:cNvSpPr>
            <a:spLocks noGrp="1"/>
          </p:cNvSpPr>
          <p:nvPr userDrawn="1">
            <p:ph type="sldNum" sz="quarter" idx="12"/>
          </p:nvPr>
        </p:nvSpPr>
        <p:spPr/>
        <p:txBody>
          <a:bodyPr/>
          <a:lstStyle>
            <a:lvl1pPr>
              <a:defRPr>
                <a:solidFill>
                  <a:srgbClr val="FF775F"/>
                </a:solidFill>
              </a:defRPr>
            </a:lvl1pPr>
          </a:lstStyle>
          <a:p>
            <a:pPr>
              <a:defRPr/>
            </a:pPr>
            <a:fld id="{D99AD5F6-47BD-48F2-9E68-ADC194C070EC}" type="slidenum">
              <a:rPr lang="de-AT" smtClean="0"/>
              <a:pPr>
                <a:defRPr/>
              </a:pPr>
              <a:t>‹Nr.›</a:t>
            </a:fld>
            <a:endParaRPr lang="de-AT" dirty="0"/>
          </a:p>
        </p:txBody>
      </p:sp>
      <p:sp>
        <p:nvSpPr>
          <p:cNvPr id="14" name="Textplatzhalter 13"/>
          <p:cNvSpPr>
            <a:spLocks noGrp="1"/>
          </p:cNvSpPr>
          <p:nvPr>
            <p:ph type="body" sz="quarter" idx="13" hasCustomPrompt="1"/>
          </p:nvPr>
        </p:nvSpPr>
        <p:spPr>
          <a:xfrm>
            <a:off x="1155474" y="6147255"/>
            <a:ext cx="7667851" cy="212301"/>
          </a:xfrm>
        </p:spPr>
        <p:txBody>
          <a:bodyPr/>
          <a:lstStyle>
            <a:lvl1pPr marL="3175" indent="0">
              <a:spcBef>
                <a:spcPts val="0"/>
              </a:spcBef>
              <a:buNone/>
              <a:defRPr sz="1000" i="1">
                <a:solidFill>
                  <a:schemeClr val="tx1"/>
                </a:solidFill>
              </a:defRPr>
            </a:lvl1pPr>
          </a:lstStyle>
          <a:p>
            <a:pPr lvl="0"/>
            <a:r>
              <a:rPr lang="de-DE" dirty="0"/>
              <a:t>Quelle:</a:t>
            </a:r>
          </a:p>
          <a:p>
            <a:pPr lvl="0"/>
            <a:r>
              <a:rPr lang="de-DE" dirty="0"/>
              <a:t> </a:t>
            </a:r>
            <a:endParaRPr lang="en-GB" dirty="0"/>
          </a:p>
        </p:txBody>
      </p:sp>
      <p:grpSp>
        <p:nvGrpSpPr>
          <p:cNvPr id="15" name="Gruppieren 14"/>
          <p:cNvGrpSpPr/>
          <p:nvPr userDrawn="1"/>
        </p:nvGrpSpPr>
        <p:grpSpPr>
          <a:xfrm>
            <a:off x="1144588" y="1377402"/>
            <a:ext cx="7678737" cy="71438"/>
            <a:chOff x="1144588" y="1377402"/>
            <a:chExt cx="7678737" cy="71438"/>
          </a:xfrm>
        </p:grpSpPr>
        <p:cxnSp>
          <p:nvCxnSpPr>
            <p:cNvPr id="16" name="Gerade Verbindung 15"/>
            <p:cNvCxnSpPr/>
            <p:nvPr userDrawn="1"/>
          </p:nvCxnSpPr>
          <p:spPr bwMode="auto">
            <a:xfrm>
              <a:off x="1144588" y="1377402"/>
              <a:ext cx="7678737" cy="0"/>
            </a:xfrm>
            <a:prstGeom prst="line">
              <a:avLst/>
            </a:prstGeom>
            <a:ln w="50800">
              <a:solidFill>
                <a:srgbClr val="FF775F"/>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auto">
            <a:xfrm>
              <a:off x="1144588" y="1448840"/>
              <a:ext cx="7678737" cy="0"/>
            </a:xfrm>
            <a:prstGeom prst="line">
              <a:avLst/>
            </a:prstGeom>
            <a:ln w="19050">
              <a:solidFill>
                <a:srgbClr val="C8C8C8"/>
              </a:solidFill>
            </a:ln>
          </p:spPr>
          <p:style>
            <a:lnRef idx="1">
              <a:schemeClr val="accent1"/>
            </a:lnRef>
            <a:fillRef idx="0">
              <a:schemeClr val="accent1"/>
            </a:fillRef>
            <a:effectRef idx="0">
              <a:schemeClr val="accent1"/>
            </a:effectRef>
            <a:fontRef idx="minor">
              <a:schemeClr val="tx1"/>
            </a:fontRef>
          </p:style>
        </p:cxnSp>
      </p:grpSp>
      <p:pic>
        <p:nvPicPr>
          <p:cNvPr id="19" name="Grafik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5722972"/>
            <a:ext cx="871718" cy="514340"/>
          </a:xfrm>
          <a:prstGeom prst="rect">
            <a:avLst/>
          </a:prstGeom>
        </p:spPr>
      </p:pic>
    </p:spTree>
    <p:extLst>
      <p:ext uri="{BB962C8B-B14F-4D97-AF65-F5344CB8AC3E}">
        <p14:creationId xmlns:p14="http://schemas.microsoft.com/office/powerpoint/2010/main" val="52197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10" name="Datumsplatzhalter 13"/>
          <p:cNvSpPr>
            <a:spLocks noGrp="1"/>
          </p:cNvSpPr>
          <p:nvPr userDrawn="1">
            <p:ph type="dt" sz="half" idx="10"/>
          </p:nvPr>
        </p:nvSpPr>
        <p:spPr/>
        <p:txBody>
          <a:bodyPr/>
          <a:lstStyle>
            <a:lvl1pPr>
              <a:defRPr>
                <a:solidFill>
                  <a:srgbClr val="FF775F"/>
                </a:solidFill>
              </a:defRPr>
            </a:lvl1pPr>
          </a:lstStyle>
          <a:p>
            <a:pPr>
              <a:defRPr/>
            </a:pPr>
            <a:fld id="{85686224-8FF0-4E4E-8596-F569AD460F18}" type="datetime1">
              <a:rPr lang="de-DE" smtClean="0"/>
              <a:pPr>
                <a:defRPr/>
              </a:pPr>
              <a:t>13.10.2021</a:t>
            </a:fld>
            <a:endParaRPr lang="de-AT" dirty="0"/>
          </a:p>
        </p:txBody>
      </p:sp>
      <p:sp>
        <p:nvSpPr>
          <p:cNvPr id="11" name="Fußzeilenplatzhalter 2"/>
          <p:cNvSpPr>
            <a:spLocks noGrp="1"/>
          </p:cNvSpPr>
          <p:nvPr userDrawn="1">
            <p:ph type="ftr" sz="quarter" idx="11"/>
          </p:nvPr>
        </p:nvSpPr>
        <p:spPr/>
        <p:txBody>
          <a:bodyPr/>
          <a:lstStyle>
            <a:lvl1pPr>
              <a:defRPr>
                <a:solidFill>
                  <a:srgbClr val="FF775F"/>
                </a:solidFill>
              </a:defRPr>
            </a:lvl1pPr>
          </a:lstStyle>
          <a:p>
            <a:pPr>
              <a:defRPr/>
            </a:pPr>
            <a:endParaRPr lang="de-AT" dirty="0"/>
          </a:p>
        </p:txBody>
      </p:sp>
      <p:sp>
        <p:nvSpPr>
          <p:cNvPr id="12" name="Foliennummernplatzhalter 22"/>
          <p:cNvSpPr>
            <a:spLocks noGrp="1"/>
          </p:cNvSpPr>
          <p:nvPr userDrawn="1">
            <p:ph type="sldNum" sz="quarter" idx="12"/>
          </p:nvPr>
        </p:nvSpPr>
        <p:spPr/>
        <p:txBody>
          <a:bodyPr/>
          <a:lstStyle>
            <a:lvl1pPr>
              <a:defRPr>
                <a:solidFill>
                  <a:srgbClr val="FF775F"/>
                </a:solidFill>
              </a:defRPr>
            </a:lvl1pPr>
          </a:lstStyle>
          <a:p>
            <a:pPr>
              <a:defRPr/>
            </a:pPr>
            <a:fld id="{D99AD5F6-47BD-48F2-9E68-ADC194C070EC}" type="slidenum">
              <a:rPr lang="de-AT" smtClean="0"/>
              <a:pPr>
                <a:defRPr/>
              </a:pPr>
              <a:t>‹Nr.›</a:t>
            </a:fld>
            <a:endParaRPr lang="de-AT" dirty="0"/>
          </a:p>
        </p:txBody>
      </p:sp>
      <p:sp>
        <p:nvSpPr>
          <p:cNvPr id="14" name="Textplatzhalter 13"/>
          <p:cNvSpPr>
            <a:spLocks noGrp="1"/>
          </p:cNvSpPr>
          <p:nvPr>
            <p:ph type="body" sz="quarter" idx="13" hasCustomPrompt="1"/>
          </p:nvPr>
        </p:nvSpPr>
        <p:spPr>
          <a:xfrm>
            <a:off x="1155474" y="6147255"/>
            <a:ext cx="7667851" cy="212301"/>
          </a:xfrm>
        </p:spPr>
        <p:txBody>
          <a:bodyPr/>
          <a:lstStyle>
            <a:lvl1pPr marL="3175" indent="0">
              <a:spcBef>
                <a:spcPts val="0"/>
              </a:spcBef>
              <a:buNone/>
              <a:defRPr sz="1000" i="1">
                <a:solidFill>
                  <a:schemeClr val="tx1"/>
                </a:solidFill>
              </a:defRPr>
            </a:lvl1pPr>
          </a:lstStyle>
          <a:p>
            <a:pPr lvl="0"/>
            <a:r>
              <a:rPr lang="de-DE" dirty="0"/>
              <a:t>Quelle:</a:t>
            </a:r>
          </a:p>
          <a:p>
            <a:pPr lvl="0"/>
            <a:r>
              <a:rPr lang="de-DE" dirty="0"/>
              <a:t> </a:t>
            </a:r>
            <a:endParaRPr lang="en-GB" dirty="0"/>
          </a:p>
        </p:txBody>
      </p:sp>
      <p:sp>
        <p:nvSpPr>
          <p:cNvPr id="15" name="Titel 1"/>
          <p:cNvSpPr>
            <a:spLocks noGrp="1"/>
          </p:cNvSpPr>
          <p:nvPr>
            <p:ph type="title"/>
          </p:nvPr>
        </p:nvSpPr>
        <p:spPr>
          <a:xfrm>
            <a:off x="1043608" y="297500"/>
            <a:ext cx="7778342" cy="1041256"/>
          </a:xfrm>
        </p:spPr>
        <p:txBody>
          <a:bodyPr anchor="b"/>
          <a:lstStyle>
            <a:lvl1pPr>
              <a:defRPr/>
            </a:lvl1pPr>
            <a:extLst/>
          </a:lstStyle>
          <a:p>
            <a:r>
              <a:rPr lang="de-DE"/>
              <a:t>Titelmasterformat durch Klicken bearbeiten</a:t>
            </a:r>
            <a:endParaRPr lang="en-US" dirty="0"/>
          </a:p>
        </p:txBody>
      </p:sp>
      <p:pic>
        <p:nvPicPr>
          <p:cNvPr id="19" name="Grafik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5722972"/>
            <a:ext cx="871718" cy="514340"/>
          </a:xfrm>
          <a:prstGeom prst="rect">
            <a:avLst/>
          </a:prstGeom>
        </p:spPr>
      </p:pic>
      <p:grpSp>
        <p:nvGrpSpPr>
          <p:cNvPr id="13" name="Gruppieren 12"/>
          <p:cNvGrpSpPr/>
          <p:nvPr userDrawn="1"/>
        </p:nvGrpSpPr>
        <p:grpSpPr>
          <a:xfrm>
            <a:off x="1144588" y="1377402"/>
            <a:ext cx="7678737" cy="71438"/>
            <a:chOff x="1144588" y="1377402"/>
            <a:chExt cx="7678737" cy="71438"/>
          </a:xfrm>
        </p:grpSpPr>
        <p:cxnSp>
          <p:nvCxnSpPr>
            <p:cNvPr id="20" name="Gerade Verbindung 15"/>
            <p:cNvCxnSpPr/>
            <p:nvPr userDrawn="1"/>
          </p:nvCxnSpPr>
          <p:spPr bwMode="auto">
            <a:xfrm>
              <a:off x="1144588" y="1377402"/>
              <a:ext cx="7678737" cy="0"/>
            </a:xfrm>
            <a:prstGeom prst="line">
              <a:avLst/>
            </a:prstGeom>
            <a:ln w="50800">
              <a:solidFill>
                <a:srgbClr val="FF775F"/>
              </a:solidFill>
            </a:ln>
          </p:spPr>
          <p:style>
            <a:lnRef idx="1">
              <a:schemeClr val="accent1"/>
            </a:lnRef>
            <a:fillRef idx="0">
              <a:schemeClr val="accent1"/>
            </a:fillRef>
            <a:effectRef idx="0">
              <a:schemeClr val="accent1"/>
            </a:effectRef>
            <a:fontRef idx="minor">
              <a:schemeClr val="tx1"/>
            </a:fontRef>
          </p:style>
        </p:cxnSp>
        <p:cxnSp>
          <p:nvCxnSpPr>
            <p:cNvPr id="21" name="Gerade Verbindung 16"/>
            <p:cNvCxnSpPr/>
            <p:nvPr userDrawn="1"/>
          </p:nvCxnSpPr>
          <p:spPr bwMode="auto">
            <a:xfrm>
              <a:off x="1144588" y="1448840"/>
              <a:ext cx="7678737" cy="0"/>
            </a:xfrm>
            <a:prstGeom prst="line">
              <a:avLst/>
            </a:prstGeom>
            <a:ln w="19050">
              <a:solidFill>
                <a:srgbClr val="C8C8C8"/>
              </a:solidFill>
            </a:ln>
          </p:spPr>
          <p:style>
            <a:lnRef idx="1">
              <a:schemeClr val="accent1"/>
            </a:lnRef>
            <a:fillRef idx="0">
              <a:schemeClr val="accent1"/>
            </a:fillRef>
            <a:effectRef idx="0">
              <a:schemeClr val="accent1"/>
            </a:effectRef>
            <a:fontRef idx="minor">
              <a:schemeClr val="tx1"/>
            </a:fontRef>
          </p:style>
        </p:cxnSp>
      </p:grpSp>
      <p:sp>
        <p:nvSpPr>
          <p:cNvPr id="22" name="Rechteck 21"/>
          <p:cNvSpPr/>
          <p:nvPr userDrawn="1"/>
        </p:nvSpPr>
        <p:spPr>
          <a:xfrm>
            <a:off x="414338" y="0"/>
            <a:ext cx="288925" cy="5589588"/>
          </a:xfrm>
          <a:prstGeom prst="rect">
            <a:avLst/>
          </a:prstGeom>
          <a:solidFill>
            <a:srgbClr val="FF7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srgbClr val="FF775F"/>
              </a:solidFill>
            </a:endParaRPr>
          </a:p>
        </p:txBody>
      </p:sp>
      <p:sp>
        <p:nvSpPr>
          <p:cNvPr id="23" name="Rechteck 22"/>
          <p:cNvSpPr/>
          <p:nvPr userDrawn="1"/>
        </p:nvSpPr>
        <p:spPr>
          <a:xfrm>
            <a:off x="414338" y="6330950"/>
            <a:ext cx="288925" cy="539750"/>
          </a:xfrm>
          <a:prstGeom prst="rect">
            <a:avLst/>
          </a:prstGeom>
          <a:solidFill>
            <a:srgbClr val="FF7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Tree>
    <p:extLst>
      <p:ext uri="{BB962C8B-B14F-4D97-AF65-F5344CB8AC3E}">
        <p14:creationId xmlns:p14="http://schemas.microsoft.com/office/powerpoint/2010/main" val="1813283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1144588" y="1556791"/>
            <a:ext cx="3649588" cy="4536505"/>
          </a:xfrm>
        </p:spPr>
        <p:txBody>
          <a:bodyPr/>
          <a:lstStyle>
            <a:lvl1pPr>
              <a:buClr>
                <a:srgbClr val="FF775F"/>
              </a:buClr>
              <a:defRPr sz="2800"/>
            </a:lvl1pPr>
            <a:lvl2pPr>
              <a:buClr>
                <a:srgbClr val="FF775F"/>
              </a:buClr>
              <a:defRPr sz="2400"/>
            </a:lvl2pPr>
            <a:lvl3pPr>
              <a:buClr>
                <a:srgbClr val="FF775F"/>
              </a:buClr>
              <a:defRPr sz="2000"/>
            </a:lvl3pPr>
            <a:lvl4pPr>
              <a:buClr>
                <a:srgbClr val="FF775F"/>
              </a:buClr>
              <a:defRPr sz="1800"/>
            </a:lvl4pPr>
            <a:lvl5pPr>
              <a:buClr>
                <a:srgbClr val="FF775F"/>
              </a:buClr>
              <a:defRPr sz="1800"/>
            </a:lvl5pPr>
            <a:extLst/>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Inhaltsplatzhalter 3"/>
          <p:cNvSpPr>
            <a:spLocks noGrp="1"/>
          </p:cNvSpPr>
          <p:nvPr>
            <p:ph sz="half" idx="2"/>
          </p:nvPr>
        </p:nvSpPr>
        <p:spPr>
          <a:xfrm>
            <a:off x="4946576" y="1556791"/>
            <a:ext cx="3876749" cy="4536505"/>
          </a:xfrm>
        </p:spPr>
        <p:txBody>
          <a:bodyPr/>
          <a:lstStyle>
            <a:lvl1pPr>
              <a:buClr>
                <a:srgbClr val="FF775F"/>
              </a:buClr>
              <a:defRPr sz="2800"/>
            </a:lvl1pPr>
            <a:lvl2pPr>
              <a:buClr>
                <a:srgbClr val="FF775F"/>
              </a:buClr>
              <a:defRPr sz="2400"/>
            </a:lvl2pPr>
            <a:lvl3pPr>
              <a:buClr>
                <a:srgbClr val="FF775F"/>
              </a:buClr>
              <a:defRPr sz="2000"/>
            </a:lvl3pPr>
            <a:lvl4pPr>
              <a:buClr>
                <a:srgbClr val="FF775F"/>
              </a:buClr>
              <a:defRPr sz="1800"/>
            </a:lvl4pPr>
            <a:lvl5pPr>
              <a:buClr>
                <a:srgbClr val="FF775F"/>
              </a:buClr>
              <a:defRPr sz="1800"/>
            </a:lvl5pPr>
            <a:extLst/>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Datumsplatzhalter 13"/>
          <p:cNvSpPr>
            <a:spLocks noGrp="1"/>
          </p:cNvSpPr>
          <p:nvPr>
            <p:ph type="dt" sz="half" idx="10"/>
          </p:nvPr>
        </p:nvSpPr>
        <p:spPr/>
        <p:txBody>
          <a:bodyPr/>
          <a:lstStyle>
            <a:lvl1pPr>
              <a:defRPr>
                <a:solidFill>
                  <a:srgbClr val="FF775F"/>
                </a:solidFill>
              </a:defRPr>
            </a:lvl1pPr>
          </a:lstStyle>
          <a:p>
            <a:pPr>
              <a:defRPr/>
            </a:pPr>
            <a:fld id="{E90B6A1A-93CE-4E48-B8CD-36DAD1FD9A3D}" type="datetime1">
              <a:rPr lang="de-DE" smtClean="0"/>
              <a:pPr>
                <a:defRPr/>
              </a:pPr>
              <a:t>13.10.2021</a:t>
            </a:fld>
            <a:endParaRPr lang="de-AT" dirty="0"/>
          </a:p>
        </p:txBody>
      </p:sp>
      <p:sp>
        <p:nvSpPr>
          <p:cNvPr id="9" name="Fußzeilenplatzhalter 2"/>
          <p:cNvSpPr>
            <a:spLocks noGrp="1"/>
          </p:cNvSpPr>
          <p:nvPr>
            <p:ph type="ftr" sz="quarter" idx="11"/>
          </p:nvPr>
        </p:nvSpPr>
        <p:spPr/>
        <p:txBody>
          <a:bodyPr/>
          <a:lstStyle>
            <a:lvl1pPr>
              <a:defRPr>
                <a:solidFill>
                  <a:srgbClr val="FF775F"/>
                </a:solidFill>
              </a:defRPr>
            </a:lvl1pPr>
          </a:lstStyle>
          <a:p>
            <a:pPr>
              <a:defRPr/>
            </a:pPr>
            <a:endParaRPr lang="de-AT" dirty="0"/>
          </a:p>
        </p:txBody>
      </p:sp>
      <p:sp>
        <p:nvSpPr>
          <p:cNvPr id="10" name="Foliennummernplatzhalter 22"/>
          <p:cNvSpPr>
            <a:spLocks noGrp="1"/>
          </p:cNvSpPr>
          <p:nvPr>
            <p:ph type="sldNum" sz="quarter" idx="12"/>
          </p:nvPr>
        </p:nvSpPr>
        <p:spPr/>
        <p:txBody>
          <a:bodyPr/>
          <a:lstStyle>
            <a:lvl1pPr>
              <a:defRPr>
                <a:solidFill>
                  <a:srgbClr val="FF775F"/>
                </a:solidFill>
              </a:defRPr>
            </a:lvl1pPr>
          </a:lstStyle>
          <a:p>
            <a:pPr>
              <a:defRPr/>
            </a:pPr>
            <a:fld id="{8AA1120C-FCAB-4FB0-B89E-C1B66E5A7BE6}" type="slidenum">
              <a:rPr lang="de-AT" smtClean="0"/>
              <a:pPr>
                <a:defRPr/>
              </a:pPr>
              <a:t>‹Nr.›</a:t>
            </a:fld>
            <a:endParaRPr lang="de-AT" dirty="0"/>
          </a:p>
        </p:txBody>
      </p:sp>
      <p:sp>
        <p:nvSpPr>
          <p:cNvPr id="16" name="Textplatzhalter 13"/>
          <p:cNvSpPr>
            <a:spLocks noGrp="1"/>
          </p:cNvSpPr>
          <p:nvPr userDrawn="1">
            <p:ph type="body" sz="quarter" idx="13" hasCustomPrompt="1"/>
          </p:nvPr>
        </p:nvSpPr>
        <p:spPr>
          <a:xfrm>
            <a:off x="1155474" y="6147255"/>
            <a:ext cx="7667851" cy="212301"/>
          </a:xfrm>
        </p:spPr>
        <p:txBody>
          <a:bodyPr/>
          <a:lstStyle>
            <a:lvl1pPr marL="3175" indent="0">
              <a:spcBef>
                <a:spcPts val="0"/>
              </a:spcBef>
              <a:buNone/>
              <a:defRPr sz="1000" i="1">
                <a:solidFill>
                  <a:schemeClr val="tx1"/>
                </a:solidFill>
              </a:defRPr>
            </a:lvl1pPr>
          </a:lstStyle>
          <a:p>
            <a:pPr lvl="0"/>
            <a:r>
              <a:rPr lang="de-DE" dirty="0"/>
              <a:t>Quelle:</a:t>
            </a:r>
          </a:p>
          <a:p>
            <a:pPr lvl="0"/>
            <a:r>
              <a:rPr lang="de-DE" dirty="0"/>
              <a:t> </a:t>
            </a:r>
            <a:endParaRPr lang="en-GB" dirty="0"/>
          </a:p>
        </p:txBody>
      </p:sp>
      <p:sp>
        <p:nvSpPr>
          <p:cNvPr id="15" name="Titel 1"/>
          <p:cNvSpPr>
            <a:spLocks noGrp="1"/>
          </p:cNvSpPr>
          <p:nvPr userDrawn="1">
            <p:ph type="title"/>
          </p:nvPr>
        </p:nvSpPr>
        <p:spPr>
          <a:xfrm>
            <a:off x="1043608" y="297500"/>
            <a:ext cx="7778342" cy="1041256"/>
          </a:xfrm>
        </p:spPr>
        <p:txBody>
          <a:bodyPr anchor="b"/>
          <a:lstStyle>
            <a:lvl1pPr>
              <a:defRPr/>
            </a:lvl1pPr>
            <a:extLst/>
          </a:lstStyle>
          <a:p>
            <a:r>
              <a:rPr lang="de-DE"/>
              <a:t>Titelmasterformat durch Klicken bearbeiten</a:t>
            </a:r>
            <a:endParaRPr lang="en-US" dirty="0"/>
          </a:p>
        </p:txBody>
      </p:sp>
      <p:pic>
        <p:nvPicPr>
          <p:cNvPr id="18" name="Grafik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5722972"/>
            <a:ext cx="871718" cy="514340"/>
          </a:xfrm>
          <a:prstGeom prst="rect">
            <a:avLst/>
          </a:prstGeom>
        </p:spPr>
      </p:pic>
      <p:grpSp>
        <p:nvGrpSpPr>
          <p:cNvPr id="17" name="Gruppieren 16"/>
          <p:cNvGrpSpPr/>
          <p:nvPr userDrawn="1"/>
        </p:nvGrpSpPr>
        <p:grpSpPr>
          <a:xfrm>
            <a:off x="1144588" y="1377402"/>
            <a:ext cx="7678737" cy="71438"/>
            <a:chOff x="1144588" y="1377402"/>
            <a:chExt cx="7678737" cy="71438"/>
          </a:xfrm>
        </p:grpSpPr>
        <p:cxnSp>
          <p:nvCxnSpPr>
            <p:cNvPr id="23" name="Gerade Verbindung 15"/>
            <p:cNvCxnSpPr/>
            <p:nvPr userDrawn="1"/>
          </p:nvCxnSpPr>
          <p:spPr bwMode="auto">
            <a:xfrm>
              <a:off x="1144588" y="1377402"/>
              <a:ext cx="7678737" cy="0"/>
            </a:xfrm>
            <a:prstGeom prst="line">
              <a:avLst/>
            </a:prstGeom>
            <a:ln w="50800">
              <a:solidFill>
                <a:srgbClr val="FF775F"/>
              </a:solidFill>
            </a:ln>
          </p:spPr>
          <p:style>
            <a:lnRef idx="1">
              <a:schemeClr val="accent1"/>
            </a:lnRef>
            <a:fillRef idx="0">
              <a:schemeClr val="accent1"/>
            </a:fillRef>
            <a:effectRef idx="0">
              <a:schemeClr val="accent1"/>
            </a:effectRef>
            <a:fontRef idx="minor">
              <a:schemeClr val="tx1"/>
            </a:fontRef>
          </p:style>
        </p:cxnSp>
        <p:cxnSp>
          <p:nvCxnSpPr>
            <p:cNvPr id="24" name="Gerade Verbindung 16"/>
            <p:cNvCxnSpPr/>
            <p:nvPr userDrawn="1"/>
          </p:nvCxnSpPr>
          <p:spPr bwMode="auto">
            <a:xfrm>
              <a:off x="1144588" y="1448840"/>
              <a:ext cx="7678737" cy="0"/>
            </a:xfrm>
            <a:prstGeom prst="line">
              <a:avLst/>
            </a:prstGeom>
            <a:ln w="19050">
              <a:solidFill>
                <a:srgbClr val="C8C8C8"/>
              </a:solidFill>
            </a:ln>
          </p:spPr>
          <p:style>
            <a:lnRef idx="1">
              <a:schemeClr val="accent1"/>
            </a:lnRef>
            <a:fillRef idx="0">
              <a:schemeClr val="accent1"/>
            </a:fillRef>
            <a:effectRef idx="0">
              <a:schemeClr val="accent1"/>
            </a:effectRef>
            <a:fontRef idx="minor">
              <a:schemeClr val="tx1"/>
            </a:fontRef>
          </p:style>
        </p:cxnSp>
      </p:grpSp>
      <p:sp>
        <p:nvSpPr>
          <p:cNvPr id="25" name="Rechteck 24"/>
          <p:cNvSpPr/>
          <p:nvPr userDrawn="1"/>
        </p:nvSpPr>
        <p:spPr>
          <a:xfrm>
            <a:off x="414338" y="0"/>
            <a:ext cx="288925" cy="5589588"/>
          </a:xfrm>
          <a:prstGeom prst="rect">
            <a:avLst/>
          </a:prstGeom>
          <a:solidFill>
            <a:srgbClr val="FF7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srgbClr val="FF775F"/>
              </a:solidFill>
            </a:endParaRPr>
          </a:p>
        </p:txBody>
      </p:sp>
      <p:sp>
        <p:nvSpPr>
          <p:cNvPr id="26" name="Rechteck 25"/>
          <p:cNvSpPr/>
          <p:nvPr userDrawn="1"/>
        </p:nvSpPr>
        <p:spPr>
          <a:xfrm>
            <a:off x="414338" y="6330950"/>
            <a:ext cx="288925" cy="539750"/>
          </a:xfrm>
          <a:prstGeom prst="rect">
            <a:avLst/>
          </a:prstGeom>
          <a:solidFill>
            <a:srgbClr val="FF7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Tree>
    <p:extLst>
      <p:ext uri="{BB962C8B-B14F-4D97-AF65-F5344CB8AC3E}">
        <p14:creationId xmlns:p14="http://schemas.microsoft.com/office/powerpoint/2010/main" val="2970591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folie">
    <p:spTree>
      <p:nvGrpSpPr>
        <p:cNvPr id="1" name=""/>
        <p:cNvGrpSpPr/>
        <p:nvPr/>
      </p:nvGrpSpPr>
      <p:grpSpPr>
        <a:xfrm>
          <a:off x="0" y="0"/>
          <a:ext cx="0" cy="0"/>
          <a:chOff x="0" y="0"/>
          <a:chExt cx="0" cy="0"/>
        </a:xfrm>
      </p:grpSpPr>
      <p:sp>
        <p:nvSpPr>
          <p:cNvPr id="24" name="Textplatzhalter 3"/>
          <p:cNvSpPr>
            <a:spLocks noGrp="1"/>
          </p:cNvSpPr>
          <p:nvPr>
            <p:ph type="body" sz="half" idx="3"/>
          </p:nvPr>
        </p:nvSpPr>
        <p:spPr>
          <a:xfrm>
            <a:off x="713250" y="3933056"/>
            <a:ext cx="3808041" cy="1152128"/>
          </a:xfrm>
        </p:spPr>
        <p:txBody>
          <a:bodyPr anchor="ctr"/>
          <a:lstStyle>
            <a:lvl1pPr marL="73152" indent="0">
              <a:spcBef>
                <a:spcPts val="0"/>
              </a:spcBef>
              <a:buNone/>
              <a:defRPr sz="18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de-DE" noProof="0"/>
              <a:t>Textmasterformat bearbeiten</a:t>
            </a:r>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7422" y="5229200"/>
            <a:ext cx="1830619" cy="1080120"/>
          </a:xfrm>
          <a:prstGeom prst="rect">
            <a:avLst/>
          </a:prstGeom>
        </p:spPr>
      </p:pic>
      <p:sp>
        <p:nvSpPr>
          <p:cNvPr id="7" name="Rechteck 6"/>
          <p:cNvSpPr/>
          <p:nvPr userDrawn="1"/>
        </p:nvSpPr>
        <p:spPr>
          <a:xfrm rot="16200000">
            <a:off x="5779294" y="2653507"/>
            <a:ext cx="288925" cy="6446837"/>
          </a:xfrm>
          <a:prstGeom prst="rect">
            <a:avLst/>
          </a:prstGeom>
          <a:solidFill>
            <a:srgbClr val="FF7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8" name="Rechteck 7"/>
          <p:cNvSpPr/>
          <p:nvPr userDrawn="1"/>
        </p:nvSpPr>
        <p:spPr>
          <a:xfrm rot="16200000">
            <a:off x="191294" y="5525294"/>
            <a:ext cx="288925" cy="703263"/>
          </a:xfrm>
          <a:prstGeom prst="rect">
            <a:avLst/>
          </a:prstGeom>
          <a:solidFill>
            <a:srgbClr val="FF7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Tree>
    <p:extLst>
      <p:ext uri="{BB962C8B-B14F-4D97-AF65-F5344CB8AC3E}">
        <p14:creationId xmlns:p14="http://schemas.microsoft.com/office/powerpoint/2010/main" val="692287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5" name="Rechteck 4"/>
          <p:cNvSpPr/>
          <p:nvPr userDrawn="1"/>
        </p:nvSpPr>
        <p:spPr>
          <a:xfrm>
            <a:off x="414339" y="0"/>
            <a:ext cx="288925" cy="5589588"/>
          </a:xfrm>
          <a:prstGeom prst="rect">
            <a:avLst/>
          </a:prstGeom>
          <a:solidFill>
            <a:srgbClr val="FF7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sz="1350"/>
          </a:p>
        </p:txBody>
      </p:sp>
      <p:sp>
        <p:nvSpPr>
          <p:cNvPr id="6" name="Rechteck 5"/>
          <p:cNvSpPr/>
          <p:nvPr userDrawn="1"/>
        </p:nvSpPr>
        <p:spPr>
          <a:xfrm>
            <a:off x="414339" y="6330950"/>
            <a:ext cx="288925" cy="539750"/>
          </a:xfrm>
          <a:prstGeom prst="rect">
            <a:avLst/>
          </a:prstGeom>
          <a:solidFill>
            <a:srgbClr val="FF7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sz="1350"/>
          </a:p>
        </p:txBody>
      </p:sp>
      <p:sp>
        <p:nvSpPr>
          <p:cNvPr id="2" name="Titel 1"/>
          <p:cNvSpPr>
            <a:spLocks noGrp="1"/>
          </p:cNvSpPr>
          <p:nvPr userDrawn="1">
            <p:ph type="title"/>
          </p:nvPr>
        </p:nvSpPr>
        <p:spPr>
          <a:xfrm>
            <a:off x="1043608" y="297500"/>
            <a:ext cx="7778342" cy="1041256"/>
          </a:xfrm>
        </p:spPr>
        <p:txBody>
          <a:bodyPr anchor="b"/>
          <a:lstStyle>
            <a:lvl1pPr>
              <a:defRPr/>
            </a:lvl1pPr>
            <a:extLst/>
          </a:lstStyle>
          <a:p>
            <a:r>
              <a:rPr lang="de-DE"/>
              <a:t>Titelmasterformat durch Klicken bearbeiten</a:t>
            </a:r>
            <a:endParaRPr lang="en-US" dirty="0"/>
          </a:p>
        </p:txBody>
      </p:sp>
      <p:sp>
        <p:nvSpPr>
          <p:cNvPr id="3" name="Inhaltsplatzhalter 2"/>
          <p:cNvSpPr>
            <a:spLocks noGrp="1"/>
          </p:cNvSpPr>
          <p:nvPr userDrawn="1">
            <p:ph idx="1"/>
          </p:nvPr>
        </p:nvSpPr>
        <p:spPr>
          <a:xfrm>
            <a:off x="1144588" y="1556792"/>
            <a:ext cx="7678800" cy="4536504"/>
          </a:xfrm>
        </p:spPr>
        <p:txBody>
          <a:bodyPr/>
          <a:lstStyle>
            <a:lvl1pPr>
              <a:buClr>
                <a:srgbClr val="FF775F"/>
              </a:buClr>
              <a:defRPr/>
            </a:lvl1pPr>
            <a:lvl2pPr>
              <a:buClr>
                <a:srgbClr val="FF775F"/>
              </a:buClr>
              <a:defRPr/>
            </a:lvl2pPr>
            <a:lvl3pPr marL="746522" indent="-171450">
              <a:buClr>
                <a:srgbClr val="FF775F"/>
              </a:buClr>
              <a:buFont typeface="Arial" pitchFamily="34" charset="0"/>
              <a:buChar char="•"/>
              <a:defRPr/>
            </a:lvl3pPr>
            <a:lvl4pPr marL="945356" indent="-171450">
              <a:buClr>
                <a:srgbClr val="FF775F"/>
              </a:buClr>
              <a:buFont typeface="Calibri" pitchFamily="34" charset="0"/>
              <a:buChar char="◦"/>
              <a:defRPr/>
            </a:lvl4pPr>
            <a:lvl5pPr marL="1110854" indent="-157163">
              <a:buClr>
                <a:srgbClr val="FF775F"/>
              </a:buClr>
              <a:buFont typeface="Symbol" pitchFamily="18" charset="2"/>
              <a:buChar char="-"/>
              <a:defRPr/>
            </a:lvl5pPr>
            <a:extLst/>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0" name="Datumsplatzhalter 13"/>
          <p:cNvSpPr>
            <a:spLocks noGrp="1"/>
          </p:cNvSpPr>
          <p:nvPr userDrawn="1">
            <p:ph type="dt" sz="half" idx="10"/>
          </p:nvPr>
        </p:nvSpPr>
        <p:spPr>
          <a:noFill/>
          <a:ln>
            <a:noFill/>
          </a:ln>
        </p:spPr>
        <p:txBody>
          <a:bodyPr/>
          <a:lstStyle>
            <a:lvl1pPr>
              <a:defRPr>
                <a:solidFill>
                  <a:srgbClr val="FF775F"/>
                </a:solidFill>
              </a:defRPr>
            </a:lvl1pPr>
          </a:lstStyle>
          <a:p>
            <a:pPr>
              <a:defRPr/>
            </a:pPr>
            <a:fld id="{0222EF1C-5ED9-46C5-9326-7D8BE6C15BFA}" type="datetime1">
              <a:rPr lang="de-DE" smtClean="0"/>
              <a:pPr>
                <a:defRPr/>
              </a:pPr>
              <a:t>13.10.2021</a:t>
            </a:fld>
            <a:endParaRPr lang="de-AT" dirty="0"/>
          </a:p>
        </p:txBody>
      </p:sp>
      <p:sp>
        <p:nvSpPr>
          <p:cNvPr id="11" name="Fußzeilenplatzhalter 2"/>
          <p:cNvSpPr>
            <a:spLocks noGrp="1"/>
          </p:cNvSpPr>
          <p:nvPr userDrawn="1">
            <p:ph type="ftr" sz="quarter" idx="11"/>
          </p:nvPr>
        </p:nvSpPr>
        <p:spPr/>
        <p:txBody>
          <a:bodyPr/>
          <a:lstStyle>
            <a:lvl1pPr>
              <a:defRPr>
                <a:solidFill>
                  <a:srgbClr val="FF775F"/>
                </a:solidFill>
              </a:defRPr>
            </a:lvl1pPr>
          </a:lstStyle>
          <a:p>
            <a:pPr>
              <a:defRPr/>
            </a:pPr>
            <a:endParaRPr lang="de-AT" dirty="0"/>
          </a:p>
        </p:txBody>
      </p:sp>
      <p:sp>
        <p:nvSpPr>
          <p:cNvPr id="12" name="Foliennummernplatzhalter 22"/>
          <p:cNvSpPr>
            <a:spLocks noGrp="1"/>
          </p:cNvSpPr>
          <p:nvPr userDrawn="1">
            <p:ph type="sldNum" sz="quarter" idx="12"/>
          </p:nvPr>
        </p:nvSpPr>
        <p:spPr/>
        <p:txBody>
          <a:bodyPr/>
          <a:lstStyle>
            <a:lvl1pPr>
              <a:defRPr>
                <a:solidFill>
                  <a:srgbClr val="FF775F"/>
                </a:solidFill>
              </a:defRPr>
            </a:lvl1pPr>
          </a:lstStyle>
          <a:p>
            <a:pPr>
              <a:defRPr/>
            </a:pPr>
            <a:fld id="{D99AD5F6-47BD-48F2-9E68-ADC194C070EC}" type="slidenum">
              <a:rPr lang="de-AT" smtClean="0"/>
              <a:pPr>
                <a:defRPr/>
              </a:pPr>
              <a:t>‹Nr.›</a:t>
            </a:fld>
            <a:endParaRPr lang="de-AT" dirty="0"/>
          </a:p>
        </p:txBody>
      </p:sp>
      <p:sp>
        <p:nvSpPr>
          <p:cNvPr id="14" name="Textplatzhalter 13"/>
          <p:cNvSpPr>
            <a:spLocks noGrp="1"/>
          </p:cNvSpPr>
          <p:nvPr>
            <p:ph type="body" sz="quarter" idx="13" hasCustomPrompt="1"/>
          </p:nvPr>
        </p:nvSpPr>
        <p:spPr>
          <a:xfrm>
            <a:off x="1155475" y="6147257"/>
            <a:ext cx="7667851" cy="212301"/>
          </a:xfrm>
        </p:spPr>
        <p:txBody>
          <a:bodyPr/>
          <a:lstStyle>
            <a:lvl1pPr marL="2381" indent="0">
              <a:spcBef>
                <a:spcPts val="0"/>
              </a:spcBef>
              <a:buNone/>
              <a:defRPr sz="750" i="1">
                <a:solidFill>
                  <a:schemeClr val="tx1"/>
                </a:solidFill>
              </a:defRPr>
            </a:lvl1pPr>
          </a:lstStyle>
          <a:p>
            <a:pPr lvl="0"/>
            <a:r>
              <a:rPr lang="de-DE" dirty="0"/>
              <a:t>Quelle:</a:t>
            </a:r>
          </a:p>
          <a:p>
            <a:pPr lvl="0"/>
            <a:r>
              <a:rPr lang="de-DE" dirty="0"/>
              <a:t> </a:t>
            </a:r>
            <a:endParaRPr lang="en-GB" dirty="0"/>
          </a:p>
        </p:txBody>
      </p:sp>
      <p:grpSp>
        <p:nvGrpSpPr>
          <p:cNvPr id="15" name="Gruppieren 14"/>
          <p:cNvGrpSpPr/>
          <p:nvPr userDrawn="1"/>
        </p:nvGrpSpPr>
        <p:grpSpPr>
          <a:xfrm>
            <a:off x="1144588" y="1377402"/>
            <a:ext cx="7678737" cy="71438"/>
            <a:chOff x="1144588" y="1377402"/>
            <a:chExt cx="7678737" cy="71438"/>
          </a:xfrm>
        </p:grpSpPr>
        <p:cxnSp>
          <p:nvCxnSpPr>
            <p:cNvPr id="16" name="Gerade Verbindung 15"/>
            <p:cNvCxnSpPr/>
            <p:nvPr userDrawn="1"/>
          </p:nvCxnSpPr>
          <p:spPr bwMode="auto">
            <a:xfrm>
              <a:off x="1144588" y="1377402"/>
              <a:ext cx="7678737" cy="0"/>
            </a:xfrm>
            <a:prstGeom prst="line">
              <a:avLst/>
            </a:prstGeom>
            <a:ln w="50800">
              <a:solidFill>
                <a:srgbClr val="FF775F"/>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auto">
            <a:xfrm>
              <a:off x="1144588" y="1448840"/>
              <a:ext cx="7678737" cy="0"/>
            </a:xfrm>
            <a:prstGeom prst="line">
              <a:avLst/>
            </a:prstGeom>
            <a:ln w="19050">
              <a:solidFill>
                <a:srgbClr val="C8C8C8"/>
              </a:solidFill>
            </a:ln>
          </p:spPr>
          <p:style>
            <a:lnRef idx="1">
              <a:schemeClr val="accent1"/>
            </a:lnRef>
            <a:fillRef idx="0">
              <a:schemeClr val="accent1"/>
            </a:fillRef>
            <a:effectRef idx="0">
              <a:schemeClr val="accent1"/>
            </a:effectRef>
            <a:fontRef idx="minor">
              <a:schemeClr val="tx1"/>
            </a:fontRef>
          </p:style>
        </p:cxnSp>
      </p:grpSp>
      <p:pic>
        <p:nvPicPr>
          <p:cNvPr id="19" name="Grafik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5" y="5722972"/>
            <a:ext cx="871718" cy="514340"/>
          </a:xfrm>
          <a:prstGeom prst="rect">
            <a:avLst/>
          </a:prstGeom>
        </p:spPr>
      </p:pic>
    </p:spTree>
    <p:extLst>
      <p:ext uri="{BB962C8B-B14F-4D97-AF65-F5344CB8AC3E}">
        <p14:creationId xmlns:p14="http://schemas.microsoft.com/office/powerpoint/2010/main" val="359049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5" name="Rechteck 4"/>
          <p:cNvSpPr/>
          <p:nvPr userDrawn="1"/>
        </p:nvSpPr>
        <p:spPr>
          <a:xfrm>
            <a:off x="414338" y="0"/>
            <a:ext cx="288925" cy="5589588"/>
          </a:xfrm>
          <a:prstGeom prst="rect">
            <a:avLst/>
          </a:prstGeom>
          <a:solidFill>
            <a:srgbClr val="E98C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Corbel"/>
              <a:ea typeface="+mn-ea"/>
              <a:cs typeface="+mn-cs"/>
            </a:endParaRPr>
          </a:p>
        </p:txBody>
      </p:sp>
      <p:sp>
        <p:nvSpPr>
          <p:cNvPr id="6" name="Rechteck 5"/>
          <p:cNvSpPr/>
          <p:nvPr userDrawn="1"/>
        </p:nvSpPr>
        <p:spPr>
          <a:xfrm>
            <a:off x="414338" y="6330950"/>
            <a:ext cx="288925" cy="539750"/>
          </a:xfrm>
          <a:prstGeom prst="rect">
            <a:avLst/>
          </a:prstGeom>
          <a:solidFill>
            <a:srgbClr val="E98C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Corbel"/>
              <a:ea typeface="+mn-ea"/>
              <a:cs typeface="+mn-cs"/>
            </a:endParaRPr>
          </a:p>
        </p:txBody>
      </p:sp>
      <p:sp>
        <p:nvSpPr>
          <p:cNvPr id="9" name="Foliennummernplatzhalter 22"/>
          <p:cNvSpPr>
            <a:spLocks noGrp="1"/>
          </p:cNvSpPr>
          <p:nvPr>
            <p:ph type="sldNum" sz="quarter" idx="12"/>
          </p:nvPr>
        </p:nvSpPr>
        <p:spPr/>
        <p:txBody>
          <a:bodyPr/>
          <a:lstStyle>
            <a:lvl1pPr>
              <a:defRPr>
                <a:solidFill>
                  <a:srgbClr val="E98C25"/>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477B50-E6B9-4113-B7F0-9D8AECEFAAC2}" type="slidenum">
              <a:rPr kumimoji="0" lang="de-AT" sz="1200" b="0" i="0" u="none" strike="noStrike" kern="1200" cap="none" spc="0" normalizeH="0" baseline="0" noProof="0" smtClean="0">
                <a:ln>
                  <a:noFill/>
                </a:ln>
                <a:solidFill>
                  <a:srgbClr val="E98C25"/>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AT" sz="1200" b="0" i="0" u="none" strike="noStrike" kern="1200" cap="none" spc="0" normalizeH="0" baseline="0" noProof="0" dirty="0">
              <a:ln>
                <a:noFill/>
              </a:ln>
              <a:solidFill>
                <a:srgbClr val="E98C25"/>
              </a:solidFill>
              <a:effectLst/>
              <a:uLnTx/>
              <a:uFillTx/>
              <a:latin typeface="Corbel"/>
              <a:ea typeface="+mn-ea"/>
              <a:cs typeface="+mn-cs"/>
            </a:endParaRPr>
          </a:p>
        </p:txBody>
      </p:sp>
      <p:sp>
        <p:nvSpPr>
          <p:cNvPr id="10" name="Textplatzhalter 2"/>
          <p:cNvSpPr>
            <a:spLocks noGrp="1"/>
          </p:cNvSpPr>
          <p:nvPr>
            <p:ph type="body" idx="13"/>
          </p:nvPr>
        </p:nvSpPr>
        <p:spPr>
          <a:xfrm>
            <a:off x="1259094" y="3429000"/>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de-DE"/>
              <a:t>Textmasterformat bearbeiten</a:t>
            </a:r>
          </a:p>
        </p:txBody>
      </p:sp>
      <p:sp>
        <p:nvSpPr>
          <p:cNvPr id="8" name="Textplatzhalter 2"/>
          <p:cNvSpPr>
            <a:spLocks noGrp="1"/>
          </p:cNvSpPr>
          <p:nvPr>
            <p:ph type="body" idx="14" hasCustomPrompt="1"/>
          </p:nvPr>
        </p:nvSpPr>
        <p:spPr>
          <a:xfrm>
            <a:off x="1259632" y="2132856"/>
            <a:ext cx="7540270" cy="1249016"/>
          </a:xfrm>
        </p:spPr>
        <p:txBody>
          <a:bodyPr lIns="82296" bIns="0" anchor="b"/>
          <a:lstStyle>
            <a:lvl1pPr marL="54864" indent="0" algn="l" rtl="0" eaLnBrk="1" fontAlgn="base" hangingPunct="1">
              <a:spcBef>
                <a:spcPct val="0"/>
              </a:spcBef>
              <a:spcAft>
                <a:spcPct val="0"/>
              </a:spcAft>
              <a:buNone/>
              <a:defRPr lang="de-DE" sz="3800" b="0" kern="1200" cap="none" spc="-150" baseline="0" dirty="0" smtClean="0">
                <a:solidFill>
                  <a:schemeClr val="tx1"/>
                </a:solidFill>
                <a:latin typeface="Calibri" pitchFamily="34" charset="0"/>
                <a:ea typeface="+mj-ea"/>
                <a:cs typeface="+mj-cs"/>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de-DE" dirty="0"/>
              <a:t>Titelmasterformat durch Klicken bearbeiten</a:t>
            </a:r>
          </a:p>
        </p:txBody>
      </p:sp>
      <p:pic>
        <p:nvPicPr>
          <p:cNvPr id="12" name="Grafik 11">
            <a:extLst>
              <a:ext uri="{FF2B5EF4-FFF2-40B4-BE49-F238E27FC236}">
                <a16:creationId xmlns:a16="http://schemas.microsoft.com/office/drawing/2014/main" id="{7D42E619-5A0E-48E8-B53B-AC3848D138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00" y="5633539"/>
            <a:ext cx="990399" cy="586903"/>
          </a:xfrm>
          <a:prstGeom prst="rect">
            <a:avLst/>
          </a:prstGeom>
        </p:spPr>
      </p:pic>
    </p:spTree>
    <p:extLst>
      <p:ext uri="{BB962C8B-B14F-4D97-AF65-F5344CB8AC3E}">
        <p14:creationId xmlns:p14="http://schemas.microsoft.com/office/powerpoint/2010/main" val="13123213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5" name="Rechteck 4"/>
          <p:cNvSpPr/>
          <p:nvPr userDrawn="1"/>
        </p:nvSpPr>
        <p:spPr>
          <a:xfrm>
            <a:off x="414339" y="0"/>
            <a:ext cx="288925" cy="5589588"/>
          </a:xfrm>
          <a:prstGeom prst="rect">
            <a:avLst/>
          </a:prstGeom>
          <a:solidFill>
            <a:srgbClr val="FF7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sz="1350"/>
          </a:p>
        </p:txBody>
      </p:sp>
      <p:sp>
        <p:nvSpPr>
          <p:cNvPr id="6" name="Rechteck 5"/>
          <p:cNvSpPr/>
          <p:nvPr userDrawn="1"/>
        </p:nvSpPr>
        <p:spPr>
          <a:xfrm>
            <a:off x="414339" y="6330950"/>
            <a:ext cx="288925" cy="539750"/>
          </a:xfrm>
          <a:prstGeom prst="rect">
            <a:avLst/>
          </a:prstGeom>
          <a:solidFill>
            <a:srgbClr val="FF7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sz="1350"/>
          </a:p>
        </p:txBody>
      </p:sp>
      <p:sp>
        <p:nvSpPr>
          <p:cNvPr id="2" name="Titel 1"/>
          <p:cNvSpPr>
            <a:spLocks noGrp="1"/>
          </p:cNvSpPr>
          <p:nvPr userDrawn="1">
            <p:ph type="title"/>
          </p:nvPr>
        </p:nvSpPr>
        <p:spPr>
          <a:xfrm>
            <a:off x="1043608" y="297500"/>
            <a:ext cx="7778342" cy="1041256"/>
          </a:xfrm>
        </p:spPr>
        <p:txBody>
          <a:bodyPr anchor="b"/>
          <a:lstStyle>
            <a:lvl1pPr>
              <a:defRPr/>
            </a:lvl1pPr>
            <a:extLst/>
          </a:lstStyle>
          <a:p>
            <a:r>
              <a:rPr lang="de-DE"/>
              <a:t>Titelmasterformat durch Klicken bearbeiten</a:t>
            </a:r>
            <a:endParaRPr lang="en-US" dirty="0"/>
          </a:p>
        </p:txBody>
      </p:sp>
      <p:sp>
        <p:nvSpPr>
          <p:cNvPr id="3" name="Inhaltsplatzhalter 2"/>
          <p:cNvSpPr>
            <a:spLocks noGrp="1"/>
          </p:cNvSpPr>
          <p:nvPr userDrawn="1">
            <p:ph idx="1"/>
          </p:nvPr>
        </p:nvSpPr>
        <p:spPr>
          <a:xfrm>
            <a:off x="1144588" y="1556792"/>
            <a:ext cx="7678800" cy="4536504"/>
          </a:xfrm>
        </p:spPr>
        <p:txBody>
          <a:bodyPr/>
          <a:lstStyle>
            <a:lvl1pPr>
              <a:buClr>
                <a:srgbClr val="FF775F"/>
              </a:buClr>
              <a:defRPr/>
            </a:lvl1pPr>
            <a:lvl2pPr>
              <a:buClr>
                <a:srgbClr val="FF775F"/>
              </a:buClr>
              <a:defRPr/>
            </a:lvl2pPr>
            <a:lvl3pPr marL="746522" indent="-171450">
              <a:buClr>
                <a:srgbClr val="FF775F"/>
              </a:buClr>
              <a:buFont typeface="Arial" pitchFamily="34" charset="0"/>
              <a:buChar char="•"/>
              <a:defRPr/>
            </a:lvl3pPr>
            <a:lvl4pPr marL="945356" indent="-171450">
              <a:buClr>
                <a:srgbClr val="FF775F"/>
              </a:buClr>
              <a:buFont typeface="Calibri" pitchFamily="34" charset="0"/>
              <a:buChar char="◦"/>
              <a:defRPr/>
            </a:lvl4pPr>
            <a:lvl5pPr marL="1110854" indent="-157163">
              <a:buClr>
                <a:srgbClr val="FF775F"/>
              </a:buClr>
              <a:buFont typeface="Symbol" pitchFamily="18" charset="2"/>
              <a:buChar char="-"/>
              <a:defRPr/>
            </a:lvl5pPr>
            <a:extLst/>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0" name="Datumsplatzhalter 13"/>
          <p:cNvSpPr>
            <a:spLocks noGrp="1"/>
          </p:cNvSpPr>
          <p:nvPr userDrawn="1">
            <p:ph type="dt" sz="half" idx="10"/>
          </p:nvPr>
        </p:nvSpPr>
        <p:spPr>
          <a:noFill/>
          <a:ln>
            <a:noFill/>
          </a:ln>
        </p:spPr>
        <p:txBody>
          <a:bodyPr/>
          <a:lstStyle>
            <a:lvl1pPr>
              <a:defRPr>
                <a:solidFill>
                  <a:srgbClr val="FF775F"/>
                </a:solidFill>
              </a:defRPr>
            </a:lvl1pPr>
          </a:lstStyle>
          <a:p>
            <a:pPr>
              <a:defRPr/>
            </a:pPr>
            <a:fld id="{0222EF1C-5ED9-46C5-9326-7D8BE6C15BFA}" type="datetime1">
              <a:rPr lang="de-DE" smtClean="0"/>
              <a:pPr>
                <a:defRPr/>
              </a:pPr>
              <a:t>13.10.2021</a:t>
            </a:fld>
            <a:endParaRPr lang="de-AT" dirty="0"/>
          </a:p>
        </p:txBody>
      </p:sp>
      <p:sp>
        <p:nvSpPr>
          <p:cNvPr id="11" name="Fußzeilenplatzhalter 2"/>
          <p:cNvSpPr>
            <a:spLocks noGrp="1"/>
          </p:cNvSpPr>
          <p:nvPr userDrawn="1">
            <p:ph type="ftr" sz="quarter" idx="11"/>
          </p:nvPr>
        </p:nvSpPr>
        <p:spPr/>
        <p:txBody>
          <a:bodyPr/>
          <a:lstStyle>
            <a:lvl1pPr>
              <a:defRPr>
                <a:solidFill>
                  <a:srgbClr val="FF775F"/>
                </a:solidFill>
              </a:defRPr>
            </a:lvl1pPr>
          </a:lstStyle>
          <a:p>
            <a:pPr>
              <a:defRPr/>
            </a:pPr>
            <a:endParaRPr lang="de-AT" dirty="0"/>
          </a:p>
        </p:txBody>
      </p:sp>
      <p:sp>
        <p:nvSpPr>
          <p:cNvPr id="12" name="Foliennummernplatzhalter 22"/>
          <p:cNvSpPr>
            <a:spLocks noGrp="1"/>
          </p:cNvSpPr>
          <p:nvPr userDrawn="1">
            <p:ph type="sldNum" sz="quarter" idx="12"/>
          </p:nvPr>
        </p:nvSpPr>
        <p:spPr/>
        <p:txBody>
          <a:bodyPr/>
          <a:lstStyle>
            <a:lvl1pPr>
              <a:defRPr>
                <a:solidFill>
                  <a:srgbClr val="FF775F"/>
                </a:solidFill>
              </a:defRPr>
            </a:lvl1pPr>
          </a:lstStyle>
          <a:p>
            <a:pPr>
              <a:defRPr/>
            </a:pPr>
            <a:fld id="{D99AD5F6-47BD-48F2-9E68-ADC194C070EC}" type="slidenum">
              <a:rPr lang="de-AT" smtClean="0"/>
              <a:pPr>
                <a:defRPr/>
              </a:pPr>
              <a:t>‹Nr.›</a:t>
            </a:fld>
            <a:endParaRPr lang="de-AT" dirty="0"/>
          </a:p>
        </p:txBody>
      </p:sp>
      <p:sp>
        <p:nvSpPr>
          <p:cNvPr id="14" name="Textplatzhalter 13"/>
          <p:cNvSpPr>
            <a:spLocks noGrp="1"/>
          </p:cNvSpPr>
          <p:nvPr>
            <p:ph type="body" sz="quarter" idx="13" hasCustomPrompt="1"/>
          </p:nvPr>
        </p:nvSpPr>
        <p:spPr>
          <a:xfrm>
            <a:off x="1155475" y="6147257"/>
            <a:ext cx="7667851" cy="212301"/>
          </a:xfrm>
        </p:spPr>
        <p:txBody>
          <a:bodyPr/>
          <a:lstStyle>
            <a:lvl1pPr marL="2381" indent="0">
              <a:spcBef>
                <a:spcPts val="0"/>
              </a:spcBef>
              <a:buNone/>
              <a:defRPr sz="750" i="1">
                <a:solidFill>
                  <a:schemeClr val="tx1"/>
                </a:solidFill>
              </a:defRPr>
            </a:lvl1pPr>
          </a:lstStyle>
          <a:p>
            <a:pPr lvl="0"/>
            <a:r>
              <a:rPr lang="de-DE" dirty="0"/>
              <a:t>Quelle:</a:t>
            </a:r>
          </a:p>
          <a:p>
            <a:pPr lvl="0"/>
            <a:r>
              <a:rPr lang="de-DE" dirty="0"/>
              <a:t> </a:t>
            </a:r>
            <a:endParaRPr lang="en-GB" dirty="0"/>
          </a:p>
        </p:txBody>
      </p:sp>
      <p:grpSp>
        <p:nvGrpSpPr>
          <p:cNvPr id="15" name="Gruppieren 14"/>
          <p:cNvGrpSpPr/>
          <p:nvPr userDrawn="1"/>
        </p:nvGrpSpPr>
        <p:grpSpPr>
          <a:xfrm>
            <a:off x="1144588" y="1377402"/>
            <a:ext cx="7678737" cy="71438"/>
            <a:chOff x="1144588" y="1377402"/>
            <a:chExt cx="7678737" cy="71438"/>
          </a:xfrm>
        </p:grpSpPr>
        <p:cxnSp>
          <p:nvCxnSpPr>
            <p:cNvPr id="16" name="Gerade Verbindung 15"/>
            <p:cNvCxnSpPr/>
            <p:nvPr userDrawn="1"/>
          </p:nvCxnSpPr>
          <p:spPr bwMode="auto">
            <a:xfrm>
              <a:off x="1144588" y="1377402"/>
              <a:ext cx="7678737" cy="0"/>
            </a:xfrm>
            <a:prstGeom prst="line">
              <a:avLst/>
            </a:prstGeom>
            <a:ln w="50800">
              <a:solidFill>
                <a:srgbClr val="FF775F"/>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auto">
            <a:xfrm>
              <a:off x="1144588" y="1448840"/>
              <a:ext cx="7678737" cy="0"/>
            </a:xfrm>
            <a:prstGeom prst="line">
              <a:avLst/>
            </a:prstGeom>
            <a:ln w="19050">
              <a:solidFill>
                <a:srgbClr val="C8C8C8"/>
              </a:solidFill>
            </a:ln>
          </p:spPr>
          <p:style>
            <a:lnRef idx="1">
              <a:schemeClr val="accent1"/>
            </a:lnRef>
            <a:fillRef idx="0">
              <a:schemeClr val="accent1"/>
            </a:fillRef>
            <a:effectRef idx="0">
              <a:schemeClr val="accent1"/>
            </a:effectRef>
            <a:fontRef idx="minor">
              <a:schemeClr val="tx1"/>
            </a:fontRef>
          </p:style>
        </p:cxnSp>
      </p:grpSp>
      <p:pic>
        <p:nvPicPr>
          <p:cNvPr id="19" name="Grafik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5" y="5722972"/>
            <a:ext cx="871718" cy="514340"/>
          </a:xfrm>
          <a:prstGeom prst="rect">
            <a:avLst/>
          </a:prstGeom>
        </p:spPr>
      </p:pic>
    </p:spTree>
    <p:extLst>
      <p:ext uri="{BB962C8B-B14F-4D97-AF65-F5344CB8AC3E}">
        <p14:creationId xmlns:p14="http://schemas.microsoft.com/office/powerpoint/2010/main" val="4224552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5" name="Rechteck 4"/>
          <p:cNvSpPr/>
          <p:nvPr userDrawn="1"/>
        </p:nvSpPr>
        <p:spPr>
          <a:xfrm>
            <a:off x="414339" y="0"/>
            <a:ext cx="288925" cy="5589588"/>
          </a:xfrm>
          <a:prstGeom prst="rect">
            <a:avLst/>
          </a:prstGeom>
          <a:solidFill>
            <a:srgbClr val="FF7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sz="1350"/>
          </a:p>
        </p:txBody>
      </p:sp>
      <p:sp>
        <p:nvSpPr>
          <p:cNvPr id="6" name="Rechteck 5"/>
          <p:cNvSpPr/>
          <p:nvPr userDrawn="1"/>
        </p:nvSpPr>
        <p:spPr>
          <a:xfrm>
            <a:off x="414339" y="6330950"/>
            <a:ext cx="288925" cy="539750"/>
          </a:xfrm>
          <a:prstGeom prst="rect">
            <a:avLst/>
          </a:prstGeom>
          <a:solidFill>
            <a:srgbClr val="FF7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sz="1350"/>
          </a:p>
        </p:txBody>
      </p:sp>
      <p:sp>
        <p:nvSpPr>
          <p:cNvPr id="2" name="Titel 1"/>
          <p:cNvSpPr>
            <a:spLocks noGrp="1"/>
          </p:cNvSpPr>
          <p:nvPr userDrawn="1">
            <p:ph type="title"/>
          </p:nvPr>
        </p:nvSpPr>
        <p:spPr>
          <a:xfrm>
            <a:off x="1043608" y="297500"/>
            <a:ext cx="7778342" cy="1041256"/>
          </a:xfrm>
        </p:spPr>
        <p:txBody>
          <a:bodyPr anchor="b"/>
          <a:lstStyle>
            <a:lvl1pPr>
              <a:defRPr/>
            </a:lvl1pPr>
            <a:extLst/>
          </a:lstStyle>
          <a:p>
            <a:r>
              <a:rPr lang="de-DE"/>
              <a:t>Titelmasterformat durch Klicken bearbeiten</a:t>
            </a:r>
            <a:endParaRPr lang="en-US" dirty="0"/>
          </a:p>
        </p:txBody>
      </p:sp>
      <p:sp>
        <p:nvSpPr>
          <p:cNvPr id="3" name="Inhaltsplatzhalter 2"/>
          <p:cNvSpPr>
            <a:spLocks noGrp="1"/>
          </p:cNvSpPr>
          <p:nvPr userDrawn="1">
            <p:ph idx="1"/>
          </p:nvPr>
        </p:nvSpPr>
        <p:spPr>
          <a:xfrm>
            <a:off x="1144588" y="1556792"/>
            <a:ext cx="7678800" cy="4536504"/>
          </a:xfrm>
        </p:spPr>
        <p:txBody>
          <a:bodyPr/>
          <a:lstStyle>
            <a:lvl1pPr>
              <a:buClr>
                <a:srgbClr val="FF775F"/>
              </a:buClr>
              <a:defRPr/>
            </a:lvl1pPr>
            <a:lvl2pPr>
              <a:buClr>
                <a:srgbClr val="FF775F"/>
              </a:buClr>
              <a:defRPr/>
            </a:lvl2pPr>
            <a:lvl3pPr marL="746522" indent="-171450">
              <a:buClr>
                <a:srgbClr val="FF775F"/>
              </a:buClr>
              <a:buFont typeface="Arial" pitchFamily="34" charset="0"/>
              <a:buChar char="•"/>
              <a:defRPr/>
            </a:lvl3pPr>
            <a:lvl4pPr marL="945356" indent="-171450">
              <a:buClr>
                <a:srgbClr val="FF775F"/>
              </a:buClr>
              <a:buFont typeface="Calibri" pitchFamily="34" charset="0"/>
              <a:buChar char="◦"/>
              <a:defRPr/>
            </a:lvl4pPr>
            <a:lvl5pPr marL="1110854" indent="-157163">
              <a:buClr>
                <a:srgbClr val="FF775F"/>
              </a:buClr>
              <a:buFont typeface="Symbol" pitchFamily="18" charset="2"/>
              <a:buChar char="-"/>
              <a:defRPr/>
            </a:lvl5pPr>
            <a:extLst/>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0" name="Datumsplatzhalter 13"/>
          <p:cNvSpPr>
            <a:spLocks noGrp="1"/>
          </p:cNvSpPr>
          <p:nvPr userDrawn="1">
            <p:ph type="dt" sz="half" idx="10"/>
          </p:nvPr>
        </p:nvSpPr>
        <p:spPr>
          <a:noFill/>
          <a:ln>
            <a:noFill/>
          </a:ln>
        </p:spPr>
        <p:txBody>
          <a:bodyPr/>
          <a:lstStyle>
            <a:lvl1pPr>
              <a:defRPr>
                <a:solidFill>
                  <a:srgbClr val="FF775F"/>
                </a:solidFill>
              </a:defRPr>
            </a:lvl1pPr>
          </a:lstStyle>
          <a:p>
            <a:pPr>
              <a:defRPr/>
            </a:pPr>
            <a:fld id="{0222EF1C-5ED9-46C5-9326-7D8BE6C15BFA}" type="datetime1">
              <a:rPr lang="de-DE" smtClean="0"/>
              <a:pPr>
                <a:defRPr/>
              </a:pPr>
              <a:t>13.10.2021</a:t>
            </a:fld>
            <a:endParaRPr lang="de-AT" dirty="0"/>
          </a:p>
        </p:txBody>
      </p:sp>
      <p:sp>
        <p:nvSpPr>
          <p:cNvPr id="11" name="Fußzeilenplatzhalter 2"/>
          <p:cNvSpPr>
            <a:spLocks noGrp="1"/>
          </p:cNvSpPr>
          <p:nvPr userDrawn="1">
            <p:ph type="ftr" sz="quarter" idx="11"/>
          </p:nvPr>
        </p:nvSpPr>
        <p:spPr/>
        <p:txBody>
          <a:bodyPr/>
          <a:lstStyle>
            <a:lvl1pPr>
              <a:defRPr>
                <a:solidFill>
                  <a:srgbClr val="FF775F"/>
                </a:solidFill>
              </a:defRPr>
            </a:lvl1pPr>
          </a:lstStyle>
          <a:p>
            <a:pPr>
              <a:defRPr/>
            </a:pPr>
            <a:endParaRPr lang="de-AT" dirty="0"/>
          </a:p>
        </p:txBody>
      </p:sp>
      <p:sp>
        <p:nvSpPr>
          <p:cNvPr id="12" name="Foliennummernplatzhalter 22"/>
          <p:cNvSpPr>
            <a:spLocks noGrp="1"/>
          </p:cNvSpPr>
          <p:nvPr userDrawn="1">
            <p:ph type="sldNum" sz="quarter" idx="12"/>
          </p:nvPr>
        </p:nvSpPr>
        <p:spPr/>
        <p:txBody>
          <a:bodyPr/>
          <a:lstStyle>
            <a:lvl1pPr>
              <a:defRPr>
                <a:solidFill>
                  <a:srgbClr val="FF775F"/>
                </a:solidFill>
              </a:defRPr>
            </a:lvl1pPr>
          </a:lstStyle>
          <a:p>
            <a:pPr>
              <a:defRPr/>
            </a:pPr>
            <a:fld id="{D99AD5F6-47BD-48F2-9E68-ADC194C070EC}" type="slidenum">
              <a:rPr lang="de-AT" smtClean="0"/>
              <a:pPr>
                <a:defRPr/>
              </a:pPr>
              <a:t>‹Nr.›</a:t>
            </a:fld>
            <a:endParaRPr lang="de-AT" dirty="0"/>
          </a:p>
        </p:txBody>
      </p:sp>
      <p:sp>
        <p:nvSpPr>
          <p:cNvPr id="14" name="Textplatzhalter 13"/>
          <p:cNvSpPr>
            <a:spLocks noGrp="1"/>
          </p:cNvSpPr>
          <p:nvPr>
            <p:ph type="body" sz="quarter" idx="13" hasCustomPrompt="1"/>
          </p:nvPr>
        </p:nvSpPr>
        <p:spPr>
          <a:xfrm>
            <a:off x="1155475" y="6147257"/>
            <a:ext cx="7667851" cy="212301"/>
          </a:xfrm>
        </p:spPr>
        <p:txBody>
          <a:bodyPr/>
          <a:lstStyle>
            <a:lvl1pPr marL="2381" indent="0">
              <a:spcBef>
                <a:spcPts val="0"/>
              </a:spcBef>
              <a:buNone/>
              <a:defRPr sz="750" i="1">
                <a:solidFill>
                  <a:schemeClr val="tx1"/>
                </a:solidFill>
              </a:defRPr>
            </a:lvl1pPr>
          </a:lstStyle>
          <a:p>
            <a:pPr lvl="0"/>
            <a:r>
              <a:rPr lang="de-DE" dirty="0"/>
              <a:t>Quelle:</a:t>
            </a:r>
          </a:p>
          <a:p>
            <a:pPr lvl="0"/>
            <a:r>
              <a:rPr lang="de-DE" dirty="0"/>
              <a:t> </a:t>
            </a:r>
            <a:endParaRPr lang="en-GB" dirty="0"/>
          </a:p>
        </p:txBody>
      </p:sp>
      <p:grpSp>
        <p:nvGrpSpPr>
          <p:cNvPr id="15" name="Gruppieren 14"/>
          <p:cNvGrpSpPr/>
          <p:nvPr userDrawn="1"/>
        </p:nvGrpSpPr>
        <p:grpSpPr>
          <a:xfrm>
            <a:off x="1144588" y="1377402"/>
            <a:ext cx="7678737" cy="71438"/>
            <a:chOff x="1144588" y="1377402"/>
            <a:chExt cx="7678737" cy="71438"/>
          </a:xfrm>
        </p:grpSpPr>
        <p:cxnSp>
          <p:nvCxnSpPr>
            <p:cNvPr id="16" name="Gerade Verbindung 15"/>
            <p:cNvCxnSpPr/>
            <p:nvPr userDrawn="1"/>
          </p:nvCxnSpPr>
          <p:spPr bwMode="auto">
            <a:xfrm>
              <a:off x="1144588" y="1377402"/>
              <a:ext cx="7678737" cy="0"/>
            </a:xfrm>
            <a:prstGeom prst="line">
              <a:avLst/>
            </a:prstGeom>
            <a:ln w="50800">
              <a:solidFill>
                <a:srgbClr val="FF775F"/>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auto">
            <a:xfrm>
              <a:off x="1144588" y="1448840"/>
              <a:ext cx="7678737" cy="0"/>
            </a:xfrm>
            <a:prstGeom prst="line">
              <a:avLst/>
            </a:prstGeom>
            <a:ln w="19050">
              <a:solidFill>
                <a:srgbClr val="C8C8C8"/>
              </a:solidFill>
            </a:ln>
          </p:spPr>
          <p:style>
            <a:lnRef idx="1">
              <a:schemeClr val="accent1"/>
            </a:lnRef>
            <a:fillRef idx="0">
              <a:schemeClr val="accent1"/>
            </a:fillRef>
            <a:effectRef idx="0">
              <a:schemeClr val="accent1"/>
            </a:effectRef>
            <a:fontRef idx="minor">
              <a:schemeClr val="tx1"/>
            </a:fontRef>
          </p:style>
        </p:cxnSp>
      </p:grpSp>
      <p:pic>
        <p:nvPicPr>
          <p:cNvPr id="19" name="Grafik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5" y="5722972"/>
            <a:ext cx="871718" cy="514340"/>
          </a:xfrm>
          <a:prstGeom prst="rect">
            <a:avLst/>
          </a:prstGeom>
        </p:spPr>
      </p:pic>
    </p:spTree>
    <p:extLst>
      <p:ext uri="{BB962C8B-B14F-4D97-AF65-F5344CB8AC3E}">
        <p14:creationId xmlns:p14="http://schemas.microsoft.com/office/powerpoint/2010/main" val="2845004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5" name="Rechteck 4"/>
          <p:cNvSpPr/>
          <p:nvPr userDrawn="1"/>
        </p:nvSpPr>
        <p:spPr>
          <a:xfrm>
            <a:off x="414339" y="0"/>
            <a:ext cx="288925" cy="5589588"/>
          </a:xfrm>
          <a:prstGeom prst="rect">
            <a:avLst/>
          </a:prstGeom>
          <a:solidFill>
            <a:srgbClr val="FF7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sz="1350"/>
          </a:p>
        </p:txBody>
      </p:sp>
      <p:sp>
        <p:nvSpPr>
          <p:cNvPr id="6" name="Rechteck 5"/>
          <p:cNvSpPr/>
          <p:nvPr userDrawn="1"/>
        </p:nvSpPr>
        <p:spPr>
          <a:xfrm>
            <a:off x="414339" y="6330950"/>
            <a:ext cx="288925" cy="539750"/>
          </a:xfrm>
          <a:prstGeom prst="rect">
            <a:avLst/>
          </a:prstGeom>
          <a:solidFill>
            <a:srgbClr val="FF7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sz="1350"/>
          </a:p>
        </p:txBody>
      </p:sp>
      <p:sp>
        <p:nvSpPr>
          <p:cNvPr id="2" name="Titel 1"/>
          <p:cNvSpPr>
            <a:spLocks noGrp="1"/>
          </p:cNvSpPr>
          <p:nvPr userDrawn="1">
            <p:ph type="title"/>
          </p:nvPr>
        </p:nvSpPr>
        <p:spPr>
          <a:xfrm>
            <a:off x="1043608" y="297500"/>
            <a:ext cx="7778342" cy="1041256"/>
          </a:xfrm>
        </p:spPr>
        <p:txBody>
          <a:bodyPr anchor="b"/>
          <a:lstStyle>
            <a:lvl1pPr>
              <a:defRPr/>
            </a:lvl1pPr>
            <a:extLst/>
          </a:lstStyle>
          <a:p>
            <a:r>
              <a:rPr lang="de-DE"/>
              <a:t>Titelmasterformat durch Klicken bearbeiten</a:t>
            </a:r>
            <a:endParaRPr lang="en-US" dirty="0"/>
          </a:p>
        </p:txBody>
      </p:sp>
      <p:sp>
        <p:nvSpPr>
          <p:cNvPr id="3" name="Inhaltsplatzhalter 2"/>
          <p:cNvSpPr>
            <a:spLocks noGrp="1"/>
          </p:cNvSpPr>
          <p:nvPr userDrawn="1">
            <p:ph idx="1"/>
          </p:nvPr>
        </p:nvSpPr>
        <p:spPr>
          <a:xfrm>
            <a:off x="1144588" y="1556792"/>
            <a:ext cx="7678800" cy="4536504"/>
          </a:xfrm>
        </p:spPr>
        <p:txBody>
          <a:bodyPr/>
          <a:lstStyle>
            <a:lvl1pPr>
              <a:buClr>
                <a:srgbClr val="FF775F"/>
              </a:buClr>
              <a:defRPr/>
            </a:lvl1pPr>
            <a:lvl2pPr>
              <a:buClr>
                <a:srgbClr val="FF775F"/>
              </a:buClr>
              <a:defRPr/>
            </a:lvl2pPr>
            <a:lvl3pPr marL="746522" indent="-171450">
              <a:buClr>
                <a:srgbClr val="FF775F"/>
              </a:buClr>
              <a:buFont typeface="Arial" pitchFamily="34" charset="0"/>
              <a:buChar char="•"/>
              <a:defRPr/>
            </a:lvl3pPr>
            <a:lvl4pPr marL="945356" indent="-171450">
              <a:buClr>
                <a:srgbClr val="FF775F"/>
              </a:buClr>
              <a:buFont typeface="Calibri" pitchFamily="34" charset="0"/>
              <a:buChar char="◦"/>
              <a:defRPr/>
            </a:lvl4pPr>
            <a:lvl5pPr marL="1110854" indent="-157163">
              <a:buClr>
                <a:srgbClr val="FF775F"/>
              </a:buClr>
              <a:buFont typeface="Symbol" pitchFamily="18" charset="2"/>
              <a:buChar char="-"/>
              <a:defRPr/>
            </a:lvl5pPr>
            <a:extLst/>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0" name="Datumsplatzhalter 13"/>
          <p:cNvSpPr>
            <a:spLocks noGrp="1"/>
          </p:cNvSpPr>
          <p:nvPr userDrawn="1">
            <p:ph type="dt" sz="half" idx="10"/>
          </p:nvPr>
        </p:nvSpPr>
        <p:spPr>
          <a:noFill/>
          <a:ln>
            <a:noFill/>
          </a:ln>
        </p:spPr>
        <p:txBody>
          <a:bodyPr/>
          <a:lstStyle>
            <a:lvl1pPr>
              <a:defRPr>
                <a:solidFill>
                  <a:srgbClr val="FF775F"/>
                </a:solidFill>
              </a:defRPr>
            </a:lvl1pPr>
          </a:lstStyle>
          <a:p>
            <a:pPr>
              <a:defRPr/>
            </a:pPr>
            <a:fld id="{0222EF1C-5ED9-46C5-9326-7D8BE6C15BFA}" type="datetime1">
              <a:rPr lang="de-DE" smtClean="0"/>
              <a:pPr>
                <a:defRPr/>
              </a:pPr>
              <a:t>13.10.2021</a:t>
            </a:fld>
            <a:endParaRPr lang="de-AT" dirty="0"/>
          </a:p>
        </p:txBody>
      </p:sp>
      <p:sp>
        <p:nvSpPr>
          <p:cNvPr id="11" name="Fußzeilenplatzhalter 2"/>
          <p:cNvSpPr>
            <a:spLocks noGrp="1"/>
          </p:cNvSpPr>
          <p:nvPr userDrawn="1">
            <p:ph type="ftr" sz="quarter" idx="11"/>
          </p:nvPr>
        </p:nvSpPr>
        <p:spPr/>
        <p:txBody>
          <a:bodyPr/>
          <a:lstStyle>
            <a:lvl1pPr>
              <a:defRPr>
                <a:solidFill>
                  <a:srgbClr val="FF775F"/>
                </a:solidFill>
              </a:defRPr>
            </a:lvl1pPr>
          </a:lstStyle>
          <a:p>
            <a:pPr>
              <a:defRPr/>
            </a:pPr>
            <a:endParaRPr lang="de-AT" dirty="0"/>
          </a:p>
        </p:txBody>
      </p:sp>
      <p:sp>
        <p:nvSpPr>
          <p:cNvPr id="12" name="Foliennummernplatzhalter 22"/>
          <p:cNvSpPr>
            <a:spLocks noGrp="1"/>
          </p:cNvSpPr>
          <p:nvPr userDrawn="1">
            <p:ph type="sldNum" sz="quarter" idx="12"/>
          </p:nvPr>
        </p:nvSpPr>
        <p:spPr/>
        <p:txBody>
          <a:bodyPr/>
          <a:lstStyle>
            <a:lvl1pPr>
              <a:defRPr>
                <a:solidFill>
                  <a:srgbClr val="FF775F"/>
                </a:solidFill>
              </a:defRPr>
            </a:lvl1pPr>
          </a:lstStyle>
          <a:p>
            <a:pPr>
              <a:defRPr/>
            </a:pPr>
            <a:fld id="{D99AD5F6-47BD-48F2-9E68-ADC194C070EC}" type="slidenum">
              <a:rPr lang="de-AT" smtClean="0"/>
              <a:pPr>
                <a:defRPr/>
              </a:pPr>
              <a:t>‹Nr.›</a:t>
            </a:fld>
            <a:endParaRPr lang="de-AT" dirty="0"/>
          </a:p>
        </p:txBody>
      </p:sp>
      <p:sp>
        <p:nvSpPr>
          <p:cNvPr id="14" name="Textplatzhalter 13"/>
          <p:cNvSpPr>
            <a:spLocks noGrp="1"/>
          </p:cNvSpPr>
          <p:nvPr>
            <p:ph type="body" sz="quarter" idx="13" hasCustomPrompt="1"/>
          </p:nvPr>
        </p:nvSpPr>
        <p:spPr>
          <a:xfrm>
            <a:off x="1155475" y="6147257"/>
            <a:ext cx="7667851" cy="212301"/>
          </a:xfrm>
        </p:spPr>
        <p:txBody>
          <a:bodyPr/>
          <a:lstStyle>
            <a:lvl1pPr marL="2381" indent="0">
              <a:spcBef>
                <a:spcPts val="0"/>
              </a:spcBef>
              <a:buNone/>
              <a:defRPr sz="750" i="1">
                <a:solidFill>
                  <a:schemeClr val="tx1"/>
                </a:solidFill>
              </a:defRPr>
            </a:lvl1pPr>
          </a:lstStyle>
          <a:p>
            <a:pPr lvl="0"/>
            <a:r>
              <a:rPr lang="de-DE" dirty="0"/>
              <a:t>Quelle:</a:t>
            </a:r>
          </a:p>
          <a:p>
            <a:pPr lvl="0"/>
            <a:r>
              <a:rPr lang="de-DE" dirty="0"/>
              <a:t> </a:t>
            </a:r>
            <a:endParaRPr lang="en-GB" dirty="0"/>
          </a:p>
        </p:txBody>
      </p:sp>
      <p:grpSp>
        <p:nvGrpSpPr>
          <p:cNvPr id="15" name="Gruppieren 14"/>
          <p:cNvGrpSpPr/>
          <p:nvPr userDrawn="1"/>
        </p:nvGrpSpPr>
        <p:grpSpPr>
          <a:xfrm>
            <a:off x="1144588" y="1377402"/>
            <a:ext cx="7678737" cy="71438"/>
            <a:chOff x="1144588" y="1377402"/>
            <a:chExt cx="7678737" cy="71438"/>
          </a:xfrm>
        </p:grpSpPr>
        <p:cxnSp>
          <p:nvCxnSpPr>
            <p:cNvPr id="16" name="Gerade Verbindung 15"/>
            <p:cNvCxnSpPr/>
            <p:nvPr userDrawn="1"/>
          </p:nvCxnSpPr>
          <p:spPr bwMode="auto">
            <a:xfrm>
              <a:off x="1144588" y="1377402"/>
              <a:ext cx="7678737" cy="0"/>
            </a:xfrm>
            <a:prstGeom prst="line">
              <a:avLst/>
            </a:prstGeom>
            <a:ln w="50800">
              <a:solidFill>
                <a:srgbClr val="FF775F"/>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auto">
            <a:xfrm>
              <a:off x="1144588" y="1448840"/>
              <a:ext cx="7678737" cy="0"/>
            </a:xfrm>
            <a:prstGeom prst="line">
              <a:avLst/>
            </a:prstGeom>
            <a:ln w="19050">
              <a:solidFill>
                <a:srgbClr val="C8C8C8"/>
              </a:solidFill>
            </a:ln>
          </p:spPr>
          <p:style>
            <a:lnRef idx="1">
              <a:schemeClr val="accent1"/>
            </a:lnRef>
            <a:fillRef idx="0">
              <a:schemeClr val="accent1"/>
            </a:fillRef>
            <a:effectRef idx="0">
              <a:schemeClr val="accent1"/>
            </a:effectRef>
            <a:fontRef idx="minor">
              <a:schemeClr val="tx1"/>
            </a:fontRef>
          </p:style>
        </p:cxnSp>
      </p:grpSp>
      <p:pic>
        <p:nvPicPr>
          <p:cNvPr id="19" name="Grafik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5" y="5722972"/>
            <a:ext cx="871718" cy="514340"/>
          </a:xfrm>
          <a:prstGeom prst="rect">
            <a:avLst/>
          </a:prstGeom>
        </p:spPr>
      </p:pic>
    </p:spTree>
    <p:extLst>
      <p:ext uri="{BB962C8B-B14F-4D97-AF65-F5344CB8AC3E}">
        <p14:creationId xmlns:p14="http://schemas.microsoft.com/office/powerpoint/2010/main" val="3660956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5" name="Rechteck 4"/>
          <p:cNvSpPr/>
          <p:nvPr userDrawn="1"/>
        </p:nvSpPr>
        <p:spPr>
          <a:xfrm>
            <a:off x="414339" y="0"/>
            <a:ext cx="288925" cy="5589588"/>
          </a:xfrm>
          <a:prstGeom prst="rect">
            <a:avLst/>
          </a:prstGeom>
          <a:solidFill>
            <a:srgbClr val="FF7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sz="1350"/>
          </a:p>
        </p:txBody>
      </p:sp>
      <p:sp>
        <p:nvSpPr>
          <p:cNvPr id="6" name="Rechteck 5"/>
          <p:cNvSpPr/>
          <p:nvPr userDrawn="1"/>
        </p:nvSpPr>
        <p:spPr>
          <a:xfrm>
            <a:off x="414339" y="6330950"/>
            <a:ext cx="288925" cy="539750"/>
          </a:xfrm>
          <a:prstGeom prst="rect">
            <a:avLst/>
          </a:prstGeom>
          <a:solidFill>
            <a:srgbClr val="FF7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sz="1350"/>
          </a:p>
        </p:txBody>
      </p:sp>
      <p:sp>
        <p:nvSpPr>
          <p:cNvPr id="2" name="Titel 1"/>
          <p:cNvSpPr>
            <a:spLocks noGrp="1"/>
          </p:cNvSpPr>
          <p:nvPr userDrawn="1">
            <p:ph type="title"/>
          </p:nvPr>
        </p:nvSpPr>
        <p:spPr>
          <a:xfrm>
            <a:off x="1043608" y="297500"/>
            <a:ext cx="7778342" cy="1041256"/>
          </a:xfrm>
        </p:spPr>
        <p:txBody>
          <a:bodyPr anchor="b"/>
          <a:lstStyle>
            <a:lvl1pPr>
              <a:defRPr/>
            </a:lvl1pPr>
            <a:extLst/>
          </a:lstStyle>
          <a:p>
            <a:r>
              <a:rPr lang="de-DE"/>
              <a:t>Titelmasterformat durch Klicken bearbeiten</a:t>
            </a:r>
            <a:endParaRPr lang="en-US" dirty="0"/>
          </a:p>
        </p:txBody>
      </p:sp>
      <p:sp>
        <p:nvSpPr>
          <p:cNvPr id="3" name="Inhaltsplatzhalter 2"/>
          <p:cNvSpPr>
            <a:spLocks noGrp="1"/>
          </p:cNvSpPr>
          <p:nvPr userDrawn="1">
            <p:ph idx="1"/>
          </p:nvPr>
        </p:nvSpPr>
        <p:spPr>
          <a:xfrm>
            <a:off x="1144588" y="1556792"/>
            <a:ext cx="7678800" cy="4536504"/>
          </a:xfrm>
        </p:spPr>
        <p:txBody>
          <a:bodyPr/>
          <a:lstStyle>
            <a:lvl1pPr>
              <a:buClr>
                <a:srgbClr val="FF775F"/>
              </a:buClr>
              <a:defRPr/>
            </a:lvl1pPr>
            <a:lvl2pPr>
              <a:buClr>
                <a:srgbClr val="FF775F"/>
              </a:buClr>
              <a:defRPr/>
            </a:lvl2pPr>
            <a:lvl3pPr marL="746522" indent="-171450">
              <a:buClr>
                <a:srgbClr val="FF775F"/>
              </a:buClr>
              <a:buFont typeface="Arial" pitchFamily="34" charset="0"/>
              <a:buChar char="•"/>
              <a:defRPr/>
            </a:lvl3pPr>
            <a:lvl4pPr marL="945356" indent="-171450">
              <a:buClr>
                <a:srgbClr val="FF775F"/>
              </a:buClr>
              <a:buFont typeface="Calibri" pitchFamily="34" charset="0"/>
              <a:buChar char="◦"/>
              <a:defRPr/>
            </a:lvl4pPr>
            <a:lvl5pPr marL="1110854" indent="-157163">
              <a:buClr>
                <a:srgbClr val="FF775F"/>
              </a:buClr>
              <a:buFont typeface="Symbol" pitchFamily="18" charset="2"/>
              <a:buChar char="-"/>
              <a:defRPr/>
            </a:lvl5pPr>
            <a:extLst/>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0" name="Datumsplatzhalter 13"/>
          <p:cNvSpPr>
            <a:spLocks noGrp="1"/>
          </p:cNvSpPr>
          <p:nvPr userDrawn="1">
            <p:ph type="dt" sz="half" idx="10"/>
          </p:nvPr>
        </p:nvSpPr>
        <p:spPr>
          <a:noFill/>
          <a:ln>
            <a:noFill/>
          </a:ln>
        </p:spPr>
        <p:txBody>
          <a:bodyPr/>
          <a:lstStyle>
            <a:lvl1pPr>
              <a:defRPr>
                <a:solidFill>
                  <a:srgbClr val="FF775F"/>
                </a:solidFill>
              </a:defRPr>
            </a:lvl1pPr>
          </a:lstStyle>
          <a:p>
            <a:pPr>
              <a:defRPr/>
            </a:pPr>
            <a:fld id="{0222EF1C-5ED9-46C5-9326-7D8BE6C15BFA}" type="datetime1">
              <a:rPr lang="de-DE" smtClean="0"/>
              <a:pPr>
                <a:defRPr/>
              </a:pPr>
              <a:t>13.10.2021</a:t>
            </a:fld>
            <a:endParaRPr lang="de-AT" dirty="0"/>
          </a:p>
        </p:txBody>
      </p:sp>
      <p:sp>
        <p:nvSpPr>
          <p:cNvPr id="11" name="Fußzeilenplatzhalter 2"/>
          <p:cNvSpPr>
            <a:spLocks noGrp="1"/>
          </p:cNvSpPr>
          <p:nvPr userDrawn="1">
            <p:ph type="ftr" sz="quarter" idx="11"/>
          </p:nvPr>
        </p:nvSpPr>
        <p:spPr/>
        <p:txBody>
          <a:bodyPr/>
          <a:lstStyle>
            <a:lvl1pPr>
              <a:defRPr>
                <a:solidFill>
                  <a:srgbClr val="FF775F"/>
                </a:solidFill>
              </a:defRPr>
            </a:lvl1pPr>
          </a:lstStyle>
          <a:p>
            <a:pPr>
              <a:defRPr/>
            </a:pPr>
            <a:endParaRPr lang="de-AT" dirty="0"/>
          </a:p>
        </p:txBody>
      </p:sp>
      <p:sp>
        <p:nvSpPr>
          <p:cNvPr id="12" name="Foliennummernplatzhalter 22"/>
          <p:cNvSpPr>
            <a:spLocks noGrp="1"/>
          </p:cNvSpPr>
          <p:nvPr userDrawn="1">
            <p:ph type="sldNum" sz="quarter" idx="12"/>
          </p:nvPr>
        </p:nvSpPr>
        <p:spPr/>
        <p:txBody>
          <a:bodyPr/>
          <a:lstStyle>
            <a:lvl1pPr>
              <a:defRPr>
                <a:solidFill>
                  <a:srgbClr val="FF775F"/>
                </a:solidFill>
              </a:defRPr>
            </a:lvl1pPr>
          </a:lstStyle>
          <a:p>
            <a:pPr>
              <a:defRPr/>
            </a:pPr>
            <a:fld id="{D99AD5F6-47BD-48F2-9E68-ADC194C070EC}" type="slidenum">
              <a:rPr lang="de-AT" smtClean="0"/>
              <a:pPr>
                <a:defRPr/>
              </a:pPr>
              <a:t>‹Nr.›</a:t>
            </a:fld>
            <a:endParaRPr lang="de-AT" dirty="0"/>
          </a:p>
        </p:txBody>
      </p:sp>
      <p:sp>
        <p:nvSpPr>
          <p:cNvPr id="14" name="Textplatzhalter 13"/>
          <p:cNvSpPr>
            <a:spLocks noGrp="1"/>
          </p:cNvSpPr>
          <p:nvPr>
            <p:ph type="body" sz="quarter" idx="13" hasCustomPrompt="1"/>
          </p:nvPr>
        </p:nvSpPr>
        <p:spPr>
          <a:xfrm>
            <a:off x="1155475" y="6147257"/>
            <a:ext cx="7667851" cy="212301"/>
          </a:xfrm>
        </p:spPr>
        <p:txBody>
          <a:bodyPr/>
          <a:lstStyle>
            <a:lvl1pPr marL="2381" indent="0">
              <a:spcBef>
                <a:spcPts val="0"/>
              </a:spcBef>
              <a:buNone/>
              <a:defRPr sz="750" i="1">
                <a:solidFill>
                  <a:schemeClr val="tx1"/>
                </a:solidFill>
              </a:defRPr>
            </a:lvl1pPr>
          </a:lstStyle>
          <a:p>
            <a:pPr lvl="0"/>
            <a:r>
              <a:rPr lang="de-DE" dirty="0"/>
              <a:t>Quelle:</a:t>
            </a:r>
          </a:p>
          <a:p>
            <a:pPr lvl="0"/>
            <a:r>
              <a:rPr lang="de-DE" dirty="0"/>
              <a:t> </a:t>
            </a:r>
            <a:endParaRPr lang="en-GB" dirty="0"/>
          </a:p>
        </p:txBody>
      </p:sp>
      <p:grpSp>
        <p:nvGrpSpPr>
          <p:cNvPr id="15" name="Gruppieren 14"/>
          <p:cNvGrpSpPr/>
          <p:nvPr userDrawn="1"/>
        </p:nvGrpSpPr>
        <p:grpSpPr>
          <a:xfrm>
            <a:off x="1144588" y="1377402"/>
            <a:ext cx="7678737" cy="71438"/>
            <a:chOff x="1144588" y="1377402"/>
            <a:chExt cx="7678737" cy="71438"/>
          </a:xfrm>
        </p:grpSpPr>
        <p:cxnSp>
          <p:nvCxnSpPr>
            <p:cNvPr id="16" name="Gerade Verbindung 15"/>
            <p:cNvCxnSpPr/>
            <p:nvPr userDrawn="1"/>
          </p:nvCxnSpPr>
          <p:spPr bwMode="auto">
            <a:xfrm>
              <a:off x="1144588" y="1377402"/>
              <a:ext cx="7678737" cy="0"/>
            </a:xfrm>
            <a:prstGeom prst="line">
              <a:avLst/>
            </a:prstGeom>
            <a:ln w="50800">
              <a:solidFill>
                <a:srgbClr val="FF775F"/>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auto">
            <a:xfrm>
              <a:off x="1144588" y="1448840"/>
              <a:ext cx="7678737" cy="0"/>
            </a:xfrm>
            <a:prstGeom prst="line">
              <a:avLst/>
            </a:prstGeom>
            <a:ln w="19050">
              <a:solidFill>
                <a:srgbClr val="C8C8C8"/>
              </a:solidFill>
            </a:ln>
          </p:spPr>
          <p:style>
            <a:lnRef idx="1">
              <a:schemeClr val="accent1"/>
            </a:lnRef>
            <a:fillRef idx="0">
              <a:schemeClr val="accent1"/>
            </a:fillRef>
            <a:effectRef idx="0">
              <a:schemeClr val="accent1"/>
            </a:effectRef>
            <a:fontRef idx="minor">
              <a:schemeClr val="tx1"/>
            </a:fontRef>
          </p:style>
        </p:cxnSp>
      </p:grpSp>
      <p:pic>
        <p:nvPicPr>
          <p:cNvPr id="19" name="Grafik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5" y="5722972"/>
            <a:ext cx="871718" cy="514340"/>
          </a:xfrm>
          <a:prstGeom prst="rect">
            <a:avLst/>
          </a:prstGeom>
        </p:spPr>
      </p:pic>
    </p:spTree>
    <p:extLst>
      <p:ext uri="{BB962C8B-B14F-4D97-AF65-F5344CB8AC3E}">
        <p14:creationId xmlns:p14="http://schemas.microsoft.com/office/powerpoint/2010/main" val="36390409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10" name="Datumsplatzhalter 13"/>
          <p:cNvSpPr>
            <a:spLocks noGrp="1"/>
          </p:cNvSpPr>
          <p:nvPr userDrawn="1">
            <p:ph type="dt" sz="half" idx="10"/>
          </p:nvPr>
        </p:nvSpPr>
        <p:spPr/>
        <p:txBody>
          <a:bodyPr/>
          <a:lstStyle>
            <a:lvl1pPr>
              <a:defRPr>
                <a:solidFill>
                  <a:srgbClr val="FF775F"/>
                </a:solidFill>
              </a:defRPr>
            </a:lvl1pPr>
          </a:lstStyle>
          <a:p>
            <a:pPr>
              <a:defRPr/>
            </a:pPr>
            <a:fld id="{85686224-8FF0-4E4E-8596-F569AD460F18}" type="datetime1">
              <a:rPr lang="de-DE" smtClean="0"/>
              <a:pPr>
                <a:defRPr/>
              </a:pPr>
              <a:t>13.10.2021</a:t>
            </a:fld>
            <a:endParaRPr lang="de-AT" dirty="0"/>
          </a:p>
        </p:txBody>
      </p:sp>
      <p:sp>
        <p:nvSpPr>
          <p:cNvPr id="11" name="Fußzeilenplatzhalter 2"/>
          <p:cNvSpPr>
            <a:spLocks noGrp="1"/>
          </p:cNvSpPr>
          <p:nvPr userDrawn="1">
            <p:ph type="ftr" sz="quarter" idx="11"/>
          </p:nvPr>
        </p:nvSpPr>
        <p:spPr/>
        <p:txBody>
          <a:bodyPr/>
          <a:lstStyle>
            <a:lvl1pPr>
              <a:defRPr>
                <a:solidFill>
                  <a:srgbClr val="FF775F"/>
                </a:solidFill>
              </a:defRPr>
            </a:lvl1pPr>
          </a:lstStyle>
          <a:p>
            <a:pPr>
              <a:defRPr/>
            </a:pPr>
            <a:endParaRPr lang="de-AT" dirty="0"/>
          </a:p>
        </p:txBody>
      </p:sp>
      <p:sp>
        <p:nvSpPr>
          <p:cNvPr id="12" name="Foliennummernplatzhalter 22"/>
          <p:cNvSpPr>
            <a:spLocks noGrp="1"/>
          </p:cNvSpPr>
          <p:nvPr userDrawn="1">
            <p:ph type="sldNum" sz="quarter" idx="12"/>
          </p:nvPr>
        </p:nvSpPr>
        <p:spPr/>
        <p:txBody>
          <a:bodyPr/>
          <a:lstStyle>
            <a:lvl1pPr>
              <a:defRPr>
                <a:solidFill>
                  <a:srgbClr val="FF775F"/>
                </a:solidFill>
              </a:defRPr>
            </a:lvl1pPr>
          </a:lstStyle>
          <a:p>
            <a:pPr>
              <a:defRPr/>
            </a:pPr>
            <a:fld id="{D99AD5F6-47BD-48F2-9E68-ADC194C070EC}" type="slidenum">
              <a:rPr lang="de-AT" smtClean="0"/>
              <a:pPr>
                <a:defRPr/>
              </a:pPr>
              <a:t>‹Nr.›</a:t>
            </a:fld>
            <a:endParaRPr lang="de-AT" dirty="0"/>
          </a:p>
        </p:txBody>
      </p:sp>
      <p:sp>
        <p:nvSpPr>
          <p:cNvPr id="14" name="Textplatzhalter 13"/>
          <p:cNvSpPr>
            <a:spLocks noGrp="1"/>
          </p:cNvSpPr>
          <p:nvPr>
            <p:ph type="body" sz="quarter" idx="13" hasCustomPrompt="1"/>
          </p:nvPr>
        </p:nvSpPr>
        <p:spPr>
          <a:xfrm>
            <a:off x="1155475" y="6147257"/>
            <a:ext cx="7667851" cy="212301"/>
          </a:xfrm>
        </p:spPr>
        <p:txBody>
          <a:bodyPr/>
          <a:lstStyle>
            <a:lvl1pPr marL="2381" indent="0">
              <a:spcBef>
                <a:spcPts val="0"/>
              </a:spcBef>
              <a:buNone/>
              <a:defRPr sz="750" i="1">
                <a:solidFill>
                  <a:schemeClr val="tx1"/>
                </a:solidFill>
              </a:defRPr>
            </a:lvl1pPr>
          </a:lstStyle>
          <a:p>
            <a:pPr lvl="0"/>
            <a:r>
              <a:rPr lang="de-DE" dirty="0"/>
              <a:t>Quelle:</a:t>
            </a:r>
          </a:p>
          <a:p>
            <a:pPr lvl="0"/>
            <a:r>
              <a:rPr lang="de-DE" dirty="0"/>
              <a:t> </a:t>
            </a:r>
            <a:endParaRPr lang="en-GB" dirty="0"/>
          </a:p>
        </p:txBody>
      </p:sp>
      <p:sp>
        <p:nvSpPr>
          <p:cNvPr id="15" name="Titel 1"/>
          <p:cNvSpPr>
            <a:spLocks noGrp="1"/>
          </p:cNvSpPr>
          <p:nvPr>
            <p:ph type="title"/>
          </p:nvPr>
        </p:nvSpPr>
        <p:spPr>
          <a:xfrm>
            <a:off x="1043608" y="297500"/>
            <a:ext cx="7778342" cy="1041256"/>
          </a:xfrm>
        </p:spPr>
        <p:txBody>
          <a:bodyPr anchor="b"/>
          <a:lstStyle>
            <a:lvl1pPr>
              <a:defRPr/>
            </a:lvl1pPr>
            <a:extLst/>
          </a:lstStyle>
          <a:p>
            <a:r>
              <a:rPr lang="de-DE"/>
              <a:t>Titelmasterformat durch Klicken bearbeiten</a:t>
            </a:r>
            <a:endParaRPr lang="en-US" dirty="0"/>
          </a:p>
        </p:txBody>
      </p:sp>
      <p:pic>
        <p:nvPicPr>
          <p:cNvPr id="19" name="Grafik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5" y="5722972"/>
            <a:ext cx="871718" cy="514340"/>
          </a:xfrm>
          <a:prstGeom prst="rect">
            <a:avLst/>
          </a:prstGeom>
        </p:spPr>
      </p:pic>
      <p:grpSp>
        <p:nvGrpSpPr>
          <p:cNvPr id="13" name="Gruppieren 12"/>
          <p:cNvGrpSpPr/>
          <p:nvPr userDrawn="1"/>
        </p:nvGrpSpPr>
        <p:grpSpPr>
          <a:xfrm>
            <a:off x="1144588" y="1377402"/>
            <a:ext cx="7678737" cy="71438"/>
            <a:chOff x="1144588" y="1377402"/>
            <a:chExt cx="7678737" cy="71438"/>
          </a:xfrm>
        </p:grpSpPr>
        <p:cxnSp>
          <p:nvCxnSpPr>
            <p:cNvPr id="20" name="Gerade Verbindung 15"/>
            <p:cNvCxnSpPr/>
            <p:nvPr userDrawn="1"/>
          </p:nvCxnSpPr>
          <p:spPr bwMode="auto">
            <a:xfrm>
              <a:off x="1144588" y="1377402"/>
              <a:ext cx="7678737" cy="0"/>
            </a:xfrm>
            <a:prstGeom prst="line">
              <a:avLst/>
            </a:prstGeom>
            <a:ln w="50800">
              <a:solidFill>
                <a:srgbClr val="FF775F"/>
              </a:solidFill>
            </a:ln>
          </p:spPr>
          <p:style>
            <a:lnRef idx="1">
              <a:schemeClr val="accent1"/>
            </a:lnRef>
            <a:fillRef idx="0">
              <a:schemeClr val="accent1"/>
            </a:fillRef>
            <a:effectRef idx="0">
              <a:schemeClr val="accent1"/>
            </a:effectRef>
            <a:fontRef idx="minor">
              <a:schemeClr val="tx1"/>
            </a:fontRef>
          </p:style>
        </p:cxnSp>
        <p:cxnSp>
          <p:nvCxnSpPr>
            <p:cNvPr id="21" name="Gerade Verbindung 16"/>
            <p:cNvCxnSpPr/>
            <p:nvPr userDrawn="1"/>
          </p:nvCxnSpPr>
          <p:spPr bwMode="auto">
            <a:xfrm>
              <a:off x="1144588" y="1448840"/>
              <a:ext cx="7678737" cy="0"/>
            </a:xfrm>
            <a:prstGeom prst="line">
              <a:avLst/>
            </a:prstGeom>
            <a:ln w="19050">
              <a:solidFill>
                <a:srgbClr val="C8C8C8"/>
              </a:solidFill>
            </a:ln>
          </p:spPr>
          <p:style>
            <a:lnRef idx="1">
              <a:schemeClr val="accent1"/>
            </a:lnRef>
            <a:fillRef idx="0">
              <a:schemeClr val="accent1"/>
            </a:fillRef>
            <a:effectRef idx="0">
              <a:schemeClr val="accent1"/>
            </a:effectRef>
            <a:fontRef idx="minor">
              <a:schemeClr val="tx1"/>
            </a:fontRef>
          </p:style>
        </p:cxnSp>
      </p:grpSp>
      <p:sp>
        <p:nvSpPr>
          <p:cNvPr id="22" name="Rechteck 21"/>
          <p:cNvSpPr/>
          <p:nvPr userDrawn="1"/>
        </p:nvSpPr>
        <p:spPr>
          <a:xfrm>
            <a:off x="414339" y="0"/>
            <a:ext cx="288925" cy="5589588"/>
          </a:xfrm>
          <a:prstGeom prst="rect">
            <a:avLst/>
          </a:prstGeom>
          <a:solidFill>
            <a:srgbClr val="FF7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sz="1350">
              <a:solidFill>
                <a:srgbClr val="FF775F"/>
              </a:solidFill>
            </a:endParaRPr>
          </a:p>
        </p:txBody>
      </p:sp>
      <p:sp>
        <p:nvSpPr>
          <p:cNvPr id="23" name="Rechteck 22"/>
          <p:cNvSpPr/>
          <p:nvPr userDrawn="1"/>
        </p:nvSpPr>
        <p:spPr>
          <a:xfrm>
            <a:off x="414339" y="6330950"/>
            <a:ext cx="288925" cy="539750"/>
          </a:xfrm>
          <a:prstGeom prst="rect">
            <a:avLst/>
          </a:prstGeom>
          <a:solidFill>
            <a:srgbClr val="FF7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sz="1350"/>
          </a:p>
        </p:txBody>
      </p:sp>
    </p:spTree>
    <p:extLst>
      <p:ext uri="{BB962C8B-B14F-4D97-AF65-F5344CB8AC3E}">
        <p14:creationId xmlns:p14="http://schemas.microsoft.com/office/powerpoint/2010/main" val="2963328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8" name="Titel 7"/>
          <p:cNvSpPr>
            <a:spLocks noGrp="1"/>
          </p:cNvSpPr>
          <p:nvPr>
            <p:ph type="ctrTitle"/>
          </p:nvPr>
        </p:nvSpPr>
        <p:spPr>
          <a:xfrm>
            <a:off x="688019" y="2096852"/>
            <a:ext cx="7911965" cy="1512168"/>
          </a:xfrm>
        </p:spPr>
        <p:txBody>
          <a:bodyPr/>
          <a:lstStyle>
            <a:lvl1pPr marR="9144" algn="l">
              <a:defRPr sz="4000" b="1" cap="all" spc="0" baseline="0">
                <a:solidFill>
                  <a:schemeClr val="bg1"/>
                </a:solidFill>
                <a:effectLst/>
                <a:latin typeface="Calibri" pitchFamily="34" charset="0"/>
              </a:defRPr>
            </a:lvl1pPr>
            <a:extLst/>
          </a:lstStyle>
          <a:p>
            <a:endParaRPr lang="en-US" dirty="0"/>
          </a:p>
        </p:txBody>
      </p:sp>
      <p:sp>
        <p:nvSpPr>
          <p:cNvPr id="9" name="Untertitel 8"/>
          <p:cNvSpPr>
            <a:spLocks noGrp="1"/>
          </p:cNvSpPr>
          <p:nvPr>
            <p:ph type="subTitle" idx="1"/>
          </p:nvPr>
        </p:nvSpPr>
        <p:spPr>
          <a:xfrm>
            <a:off x="688019" y="3645024"/>
            <a:ext cx="7916429" cy="1076712"/>
          </a:xfrm>
        </p:spPr>
        <p:txBody>
          <a:bodyPr lIns="100584" anchor="b"/>
          <a:lstStyle>
            <a:lvl1pPr marL="0" indent="0" algn="l">
              <a:spcBef>
                <a:spcPts val="0"/>
              </a:spcBef>
              <a:buNone/>
              <a:defRPr sz="2000" baseline="0">
                <a:solidFill>
                  <a:schemeClr val="bg1"/>
                </a:solidFill>
                <a:latin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endParaRPr lang="en-US" dirty="0"/>
          </a:p>
        </p:txBody>
      </p:sp>
      <p:pic>
        <p:nvPicPr>
          <p:cNvPr id="7" name="Grafik 6">
            <a:extLst>
              <a:ext uri="{FF2B5EF4-FFF2-40B4-BE49-F238E27FC236}">
                <a16:creationId xmlns:a16="http://schemas.microsoft.com/office/drawing/2014/main" id="{06C9FAE1-0C69-4422-ADEB-37E0EA52A6B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661" y="5229505"/>
            <a:ext cx="1838465" cy="957814"/>
          </a:xfrm>
          <a:prstGeom prst="rect">
            <a:avLst/>
          </a:prstGeom>
        </p:spPr>
      </p:pic>
      <p:sp>
        <p:nvSpPr>
          <p:cNvPr id="12" name="Rechteck 11">
            <a:extLst>
              <a:ext uri="{FF2B5EF4-FFF2-40B4-BE49-F238E27FC236}">
                <a16:creationId xmlns:a16="http://schemas.microsoft.com/office/drawing/2014/main" id="{CE919A91-C670-4E31-8F69-0EB0D0FC40A3}"/>
              </a:ext>
            </a:extLst>
          </p:cNvPr>
          <p:cNvSpPr/>
          <p:nvPr userDrawn="1"/>
        </p:nvSpPr>
        <p:spPr>
          <a:xfrm rot="16200000">
            <a:off x="5779294" y="2653507"/>
            <a:ext cx="288925" cy="6446837"/>
          </a:xfrm>
          <a:prstGeom prst="rect">
            <a:avLst/>
          </a:prstGeom>
          <a:solidFill>
            <a:srgbClr val="C01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13" name="Rechteck 12">
            <a:extLst>
              <a:ext uri="{FF2B5EF4-FFF2-40B4-BE49-F238E27FC236}">
                <a16:creationId xmlns:a16="http://schemas.microsoft.com/office/drawing/2014/main" id="{2BC03742-1D8B-45CB-A78E-15800771B9FE}"/>
              </a:ext>
            </a:extLst>
          </p:cNvPr>
          <p:cNvSpPr/>
          <p:nvPr userDrawn="1"/>
        </p:nvSpPr>
        <p:spPr>
          <a:xfrm rot="16200000">
            <a:off x="191294" y="5525294"/>
            <a:ext cx="288925" cy="703263"/>
          </a:xfrm>
          <a:prstGeom prst="rect">
            <a:avLst/>
          </a:prstGeom>
          <a:solidFill>
            <a:srgbClr val="C01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Tree>
    <p:extLst>
      <p:ext uri="{BB962C8B-B14F-4D97-AF65-F5344CB8AC3E}">
        <p14:creationId xmlns:p14="http://schemas.microsoft.com/office/powerpoint/2010/main" val="8160175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9" name="Foliennummernplatzhalter 22"/>
          <p:cNvSpPr>
            <a:spLocks noGrp="1"/>
          </p:cNvSpPr>
          <p:nvPr>
            <p:ph type="sldNum" sz="quarter" idx="12"/>
          </p:nvPr>
        </p:nvSpPr>
        <p:spPr/>
        <p:txBody>
          <a:bodyPr/>
          <a:lstStyle>
            <a:lvl1pPr>
              <a:defRPr/>
            </a:lvl1pPr>
          </a:lstStyle>
          <a:p>
            <a:pPr>
              <a:defRPr/>
            </a:pPr>
            <a:fld id="{E64B0C29-54F8-4918-BC9E-04D33A1B5FC6}" type="slidenum">
              <a:rPr lang="de-AT"/>
              <a:pPr>
                <a:defRPr/>
              </a:pPr>
              <a:t>‹Nr.›</a:t>
            </a:fld>
            <a:endParaRPr lang="de-AT" dirty="0"/>
          </a:p>
        </p:txBody>
      </p:sp>
      <p:sp>
        <p:nvSpPr>
          <p:cNvPr id="11" name="Textplatzhalter 2"/>
          <p:cNvSpPr>
            <a:spLocks noGrp="1"/>
          </p:cNvSpPr>
          <p:nvPr>
            <p:ph type="body" idx="13"/>
          </p:nvPr>
        </p:nvSpPr>
        <p:spPr>
          <a:xfrm>
            <a:off x="1259094" y="3429000"/>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de-DE" dirty="0"/>
              <a:t>Textmasterformat bearbeiten</a:t>
            </a:r>
          </a:p>
        </p:txBody>
      </p:sp>
      <p:sp>
        <p:nvSpPr>
          <p:cNvPr id="12" name="Textplatzhalter 2"/>
          <p:cNvSpPr>
            <a:spLocks noGrp="1"/>
          </p:cNvSpPr>
          <p:nvPr>
            <p:ph type="body" idx="14" hasCustomPrompt="1"/>
          </p:nvPr>
        </p:nvSpPr>
        <p:spPr>
          <a:xfrm>
            <a:off x="1259632" y="2132856"/>
            <a:ext cx="7540270" cy="1249016"/>
          </a:xfrm>
        </p:spPr>
        <p:txBody>
          <a:bodyPr lIns="82296" bIns="0" anchor="b"/>
          <a:lstStyle>
            <a:lvl1pPr marL="54864" indent="0" algn="l" rtl="0" eaLnBrk="1" fontAlgn="base" hangingPunct="1">
              <a:spcBef>
                <a:spcPct val="0"/>
              </a:spcBef>
              <a:spcAft>
                <a:spcPct val="0"/>
              </a:spcAft>
              <a:buNone/>
              <a:defRPr lang="de-DE" sz="3800" b="0" kern="1200" cap="none" spc="-150" baseline="0" dirty="0" smtClean="0">
                <a:solidFill>
                  <a:schemeClr val="tx1"/>
                </a:solidFill>
                <a:latin typeface="Calibri" pitchFamily="34" charset="0"/>
                <a:ea typeface="+mj-ea"/>
                <a:cs typeface="+mj-cs"/>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de-DE" dirty="0"/>
              <a:t>Titelmasterformat durch Klicken bearbeiten</a:t>
            </a:r>
          </a:p>
        </p:txBody>
      </p:sp>
      <p:pic>
        <p:nvPicPr>
          <p:cNvPr id="8" name="Grafik 7">
            <a:extLst>
              <a:ext uri="{FF2B5EF4-FFF2-40B4-BE49-F238E27FC236}">
                <a16:creationId xmlns:a16="http://schemas.microsoft.com/office/drawing/2014/main" id="{760A2E4C-EEB4-4553-9ACC-CE5A4FC0A7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529" y="5726906"/>
            <a:ext cx="967505" cy="504056"/>
          </a:xfrm>
          <a:prstGeom prst="rect">
            <a:avLst/>
          </a:prstGeom>
        </p:spPr>
      </p:pic>
      <p:sp>
        <p:nvSpPr>
          <p:cNvPr id="10" name="Rechteck 9">
            <a:extLst>
              <a:ext uri="{FF2B5EF4-FFF2-40B4-BE49-F238E27FC236}">
                <a16:creationId xmlns:a16="http://schemas.microsoft.com/office/drawing/2014/main" id="{AA26CD3C-7103-4601-8A1F-F1CBD408BB92}"/>
              </a:ext>
            </a:extLst>
          </p:cNvPr>
          <p:cNvSpPr/>
          <p:nvPr userDrawn="1"/>
        </p:nvSpPr>
        <p:spPr>
          <a:xfrm>
            <a:off x="414338" y="0"/>
            <a:ext cx="288925" cy="5589588"/>
          </a:xfrm>
          <a:prstGeom prst="rect">
            <a:avLst/>
          </a:prstGeom>
          <a:solidFill>
            <a:srgbClr val="C01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srgbClr val="FF775F"/>
              </a:solidFill>
            </a:endParaRPr>
          </a:p>
        </p:txBody>
      </p:sp>
      <p:sp>
        <p:nvSpPr>
          <p:cNvPr id="13" name="Rechteck 12">
            <a:extLst>
              <a:ext uri="{FF2B5EF4-FFF2-40B4-BE49-F238E27FC236}">
                <a16:creationId xmlns:a16="http://schemas.microsoft.com/office/drawing/2014/main" id="{E80FAAA0-8C6D-41FA-A0A4-9F63AF967D5B}"/>
              </a:ext>
            </a:extLst>
          </p:cNvPr>
          <p:cNvSpPr/>
          <p:nvPr userDrawn="1"/>
        </p:nvSpPr>
        <p:spPr>
          <a:xfrm>
            <a:off x="414338" y="6330950"/>
            <a:ext cx="288925" cy="539750"/>
          </a:xfrm>
          <a:prstGeom prst="rect">
            <a:avLst/>
          </a:prstGeom>
          <a:solidFill>
            <a:srgbClr val="C01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Tree>
    <p:extLst>
      <p:ext uri="{BB962C8B-B14F-4D97-AF65-F5344CB8AC3E}">
        <p14:creationId xmlns:p14="http://schemas.microsoft.com/office/powerpoint/2010/main" val="36835638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pic>
        <p:nvPicPr>
          <p:cNvPr id="7" name="Grafik 9" descr="spea-trennstrich 6px.jpg"/>
          <p:cNvPicPr>
            <a:picLocks noChangeAspect="1" noChangeArrowheads="1"/>
          </p:cNvPicPr>
          <p:nvPr userDrawn="1"/>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1656"/>
          <a:stretch>
            <a:fillRect/>
          </a:stretch>
        </p:blipFill>
        <p:spPr bwMode="auto">
          <a:xfrm>
            <a:off x="1144588" y="1389380"/>
            <a:ext cx="7678737"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nhaltsplatzhalter 2"/>
          <p:cNvSpPr>
            <a:spLocks noGrp="1"/>
          </p:cNvSpPr>
          <p:nvPr>
            <p:ph idx="1"/>
          </p:nvPr>
        </p:nvSpPr>
        <p:spPr>
          <a:xfrm>
            <a:off x="1144800" y="1533843"/>
            <a:ext cx="7678800" cy="4559453"/>
          </a:xfrm>
        </p:spPr>
        <p:txBody>
          <a:bodyPr/>
          <a:lstStyle>
            <a:lvl1pPr>
              <a:buClr>
                <a:srgbClr val="C00000"/>
              </a:buClr>
              <a:defRPr/>
            </a:lvl1pPr>
            <a:lvl2pPr>
              <a:buClr>
                <a:srgbClr val="C00000"/>
              </a:buClr>
              <a:defRPr/>
            </a:lvl2pPr>
            <a:lvl3pPr marL="995363" indent="-228600">
              <a:buClr>
                <a:srgbClr val="C00000"/>
              </a:buClr>
              <a:buFont typeface="Arial" pitchFamily="34" charset="0"/>
              <a:buChar char="•"/>
              <a:defRPr/>
            </a:lvl3pPr>
            <a:lvl4pPr marL="1260475" indent="-228600">
              <a:buClr>
                <a:srgbClr val="C00000"/>
              </a:buClr>
              <a:buFont typeface="Calibri" pitchFamily="34" charset="0"/>
              <a:buChar char="◦"/>
              <a:defRPr/>
            </a:lvl4pPr>
            <a:lvl5pPr marL="1481138" indent="-209550">
              <a:buClr>
                <a:srgbClr val="C00000"/>
              </a:buClr>
              <a:buFont typeface="Symbol" pitchFamily="18" charset="2"/>
              <a:buChar char="-"/>
              <a:defRPr/>
            </a:lvl5pPr>
            <a:extLst/>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Datumsplatzhalter 13"/>
          <p:cNvSpPr>
            <a:spLocks noGrp="1"/>
          </p:cNvSpPr>
          <p:nvPr>
            <p:ph type="dt" sz="half" idx="10"/>
          </p:nvPr>
        </p:nvSpPr>
        <p:spPr/>
        <p:txBody>
          <a:bodyPr/>
          <a:lstStyle>
            <a:lvl1pPr>
              <a:defRPr>
                <a:solidFill>
                  <a:srgbClr val="C00000"/>
                </a:solidFill>
              </a:defRPr>
            </a:lvl1pPr>
          </a:lstStyle>
          <a:p>
            <a:pPr>
              <a:defRPr/>
            </a:pPr>
            <a:fld id="{7FAF4C9F-14DC-4BA5-8279-3CE180F4F5E2}" type="datetime1">
              <a:rPr lang="de-DE" smtClean="0"/>
              <a:pPr>
                <a:defRPr/>
              </a:pPr>
              <a:t>13.10.2021</a:t>
            </a:fld>
            <a:endParaRPr lang="de-AT" dirty="0"/>
          </a:p>
        </p:txBody>
      </p:sp>
      <p:sp>
        <p:nvSpPr>
          <p:cNvPr id="9" name="Fußzeilenplatzhalter 2"/>
          <p:cNvSpPr>
            <a:spLocks noGrp="1"/>
          </p:cNvSpPr>
          <p:nvPr>
            <p:ph type="ftr" sz="quarter" idx="11"/>
          </p:nvPr>
        </p:nvSpPr>
        <p:spPr/>
        <p:txBody>
          <a:bodyPr/>
          <a:lstStyle>
            <a:lvl1pPr>
              <a:defRPr>
                <a:solidFill>
                  <a:srgbClr val="C00000"/>
                </a:solidFill>
              </a:defRPr>
            </a:lvl1pPr>
          </a:lstStyle>
          <a:p>
            <a:pPr>
              <a:defRPr/>
            </a:pPr>
            <a:endParaRPr lang="de-AT" dirty="0"/>
          </a:p>
        </p:txBody>
      </p:sp>
      <p:sp>
        <p:nvSpPr>
          <p:cNvPr id="10" name="Foliennummernplatzhalter 22"/>
          <p:cNvSpPr>
            <a:spLocks noGrp="1"/>
          </p:cNvSpPr>
          <p:nvPr>
            <p:ph type="sldNum" sz="quarter" idx="12"/>
          </p:nvPr>
        </p:nvSpPr>
        <p:spPr/>
        <p:txBody>
          <a:bodyPr/>
          <a:lstStyle>
            <a:lvl1pPr>
              <a:defRPr>
                <a:solidFill>
                  <a:srgbClr val="C00000"/>
                </a:solidFill>
              </a:defRPr>
            </a:lvl1pPr>
          </a:lstStyle>
          <a:p>
            <a:pPr>
              <a:defRPr/>
            </a:pPr>
            <a:fld id="{4D1B1F6B-B2B7-4F6F-8D5A-45D3B0D5DB34}" type="slidenum">
              <a:rPr lang="de-AT" smtClean="0"/>
              <a:pPr>
                <a:defRPr/>
              </a:pPr>
              <a:t>‹Nr.›</a:t>
            </a:fld>
            <a:endParaRPr lang="de-AT" dirty="0"/>
          </a:p>
        </p:txBody>
      </p:sp>
      <p:sp>
        <p:nvSpPr>
          <p:cNvPr id="13" name="Textplatzhalter 13"/>
          <p:cNvSpPr>
            <a:spLocks noGrp="1"/>
          </p:cNvSpPr>
          <p:nvPr>
            <p:ph type="body" sz="quarter" idx="13" hasCustomPrompt="1"/>
          </p:nvPr>
        </p:nvSpPr>
        <p:spPr>
          <a:xfrm>
            <a:off x="1155474" y="6147255"/>
            <a:ext cx="7667851" cy="212301"/>
          </a:xfrm>
        </p:spPr>
        <p:txBody>
          <a:bodyPr/>
          <a:lstStyle>
            <a:lvl1pPr marL="3175" indent="0">
              <a:spcBef>
                <a:spcPts val="0"/>
              </a:spcBef>
              <a:buNone/>
              <a:defRPr sz="1000" i="1">
                <a:solidFill>
                  <a:schemeClr val="tx1"/>
                </a:solidFill>
              </a:defRPr>
            </a:lvl1pPr>
          </a:lstStyle>
          <a:p>
            <a:pPr lvl="0"/>
            <a:r>
              <a:rPr lang="de-DE" dirty="0"/>
              <a:t>Quelle:</a:t>
            </a:r>
          </a:p>
          <a:p>
            <a:pPr lvl="0"/>
            <a:r>
              <a:rPr lang="de-DE" dirty="0"/>
              <a:t> </a:t>
            </a:r>
            <a:endParaRPr lang="en-GB" dirty="0"/>
          </a:p>
        </p:txBody>
      </p:sp>
      <p:sp>
        <p:nvSpPr>
          <p:cNvPr id="12" name="Titel 1"/>
          <p:cNvSpPr>
            <a:spLocks noGrp="1"/>
          </p:cNvSpPr>
          <p:nvPr>
            <p:ph type="title"/>
          </p:nvPr>
        </p:nvSpPr>
        <p:spPr>
          <a:xfrm>
            <a:off x="1043608" y="297500"/>
            <a:ext cx="7778342" cy="1041256"/>
          </a:xfrm>
        </p:spPr>
        <p:txBody>
          <a:bodyPr anchor="b"/>
          <a:lstStyle>
            <a:lvl1pPr>
              <a:defRPr/>
            </a:lvl1pPr>
            <a:extLst/>
          </a:lstStyle>
          <a:p>
            <a:r>
              <a:rPr lang="de-DE" dirty="0"/>
              <a:t>Titelmasterformat durch Klicken bearbeiten</a:t>
            </a:r>
            <a:endParaRPr lang="en-US" dirty="0"/>
          </a:p>
        </p:txBody>
      </p:sp>
      <p:pic>
        <p:nvPicPr>
          <p:cNvPr id="14" name="Grafik 13">
            <a:extLst>
              <a:ext uri="{FF2B5EF4-FFF2-40B4-BE49-F238E27FC236}">
                <a16:creationId xmlns:a16="http://schemas.microsoft.com/office/drawing/2014/main" id="{DBDAECAF-5B74-4B56-9A6B-C33D7A0E871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529" y="5726906"/>
            <a:ext cx="967505" cy="504056"/>
          </a:xfrm>
          <a:prstGeom prst="rect">
            <a:avLst/>
          </a:prstGeom>
        </p:spPr>
      </p:pic>
      <p:sp>
        <p:nvSpPr>
          <p:cNvPr id="15" name="Rechteck 14">
            <a:extLst>
              <a:ext uri="{FF2B5EF4-FFF2-40B4-BE49-F238E27FC236}">
                <a16:creationId xmlns:a16="http://schemas.microsoft.com/office/drawing/2014/main" id="{7D6AF4B3-8FC1-465B-8458-8A4E8505A8CE}"/>
              </a:ext>
            </a:extLst>
          </p:cNvPr>
          <p:cNvSpPr/>
          <p:nvPr userDrawn="1"/>
        </p:nvSpPr>
        <p:spPr>
          <a:xfrm>
            <a:off x="414338" y="0"/>
            <a:ext cx="288925" cy="5589588"/>
          </a:xfrm>
          <a:prstGeom prst="rect">
            <a:avLst/>
          </a:prstGeom>
          <a:solidFill>
            <a:srgbClr val="C01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srgbClr val="FF775F"/>
              </a:solidFill>
            </a:endParaRPr>
          </a:p>
        </p:txBody>
      </p:sp>
      <p:sp>
        <p:nvSpPr>
          <p:cNvPr id="16" name="Rechteck 15">
            <a:extLst>
              <a:ext uri="{FF2B5EF4-FFF2-40B4-BE49-F238E27FC236}">
                <a16:creationId xmlns:a16="http://schemas.microsoft.com/office/drawing/2014/main" id="{753576DE-6505-48B6-AA99-F3427E30AFBB}"/>
              </a:ext>
            </a:extLst>
          </p:cNvPr>
          <p:cNvSpPr/>
          <p:nvPr userDrawn="1"/>
        </p:nvSpPr>
        <p:spPr>
          <a:xfrm>
            <a:off x="414338" y="6330950"/>
            <a:ext cx="288925" cy="539750"/>
          </a:xfrm>
          <a:prstGeom prst="rect">
            <a:avLst/>
          </a:prstGeom>
          <a:solidFill>
            <a:srgbClr val="C01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Tree>
    <p:extLst>
      <p:ext uri="{BB962C8B-B14F-4D97-AF65-F5344CB8AC3E}">
        <p14:creationId xmlns:p14="http://schemas.microsoft.com/office/powerpoint/2010/main" val="21826096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pic>
        <p:nvPicPr>
          <p:cNvPr id="7" name="Grafik 9" descr="spea-trennstrich 6px.jpg"/>
          <p:cNvPicPr>
            <a:picLocks noChangeAspect="1" noChangeArrowheads="1"/>
          </p:cNvPicPr>
          <p:nvPr userDrawn="1"/>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1656"/>
          <a:stretch>
            <a:fillRect/>
          </a:stretch>
        </p:blipFill>
        <p:spPr bwMode="auto">
          <a:xfrm>
            <a:off x="1144588" y="1389380"/>
            <a:ext cx="7678737"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umsplatzhalter 13"/>
          <p:cNvSpPr>
            <a:spLocks noGrp="1"/>
          </p:cNvSpPr>
          <p:nvPr>
            <p:ph type="dt" sz="half" idx="10"/>
          </p:nvPr>
        </p:nvSpPr>
        <p:spPr/>
        <p:txBody>
          <a:bodyPr/>
          <a:lstStyle>
            <a:lvl1pPr>
              <a:defRPr>
                <a:solidFill>
                  <a:srgbClr val="D90000"/>
                </a:solidFill>
              </a:defRPr>
            </a:lvl1pPr>
          </a:lstStyle>
          <a:p>
            <a:pPr>
              <a:defRPr/>
            </a:pPr>
            <a:fld id="{7FAF4C9F-14DC-4BA5-8279-3CE180F4F5E2}" type="datetime1">
              <a:rPr lang="de-DE" smtClean="0"/>
              <a:pPr>
                <a:defRPr/>
              </a:pPr>
              <a:t>13.10.2021</a:t>
            </a:fld>
            <a:endParaRPr lang="de-AT" dirty="0"/>
          </a:p>
        </p:txBody>
      </p:sp>
      <p:sp>
        <p:nvSpPr>
          <p:cNvPr id="9" name="Fußzeilenplatzhalter 2"/>
          <p:cNvSpPr>
            <a:spLocks noGrp="1"/>
          </p:cNvSpPr>
          <p:nvPr>
            <p:ph type="ftr" sz="quarter" idx="11"/>
          </p:nvPr>
        </p:nvSpPr>
        <p:spPr/>
        <p:txBody>
          <a:bodyPr/>
          <a:lstStyle>
            <a:lvl1pPr>
              <a:defRPr>
                <a:solidFill>
                  <a:srgbClr val="D90000"/>
                </a:solidFill>
              </a:defRPr>
            </a:lvl1pPr>
          </a:lstStyle>
          <a:p>
            <a:pPr>
              <a:defRPr/>
            </a:pPr>
            <a:endParaRPr lang="de-AT" dirty="0"/>
          </a:p>
        </p:txBody>
      </p:sp>
      <p:sp>
        <p:nvSpPr>
          <p:cNvPr id="10" name="Foliennummernplatzhalter 22"/>
          <p:cNvSpPr>
            <a:spLocks noGrp="1"/>
          </p:cNvSpPr>
          <p:nvPr>
            <p:ph type="sldNum" sz="quarter" idx="12"/>
          </p:nvPr>
        </p:nvSpPr>
        <p:spPr/>
        <p:txBody>
          <a:bodyPr/>
          <a:lstStyle>
            <a:lvl1pPr>
              <a:defRPr>
                <a:solidFill>
                  <a:srgbClr val="D90000"/>
                </a:solidFill>
              </a:defRPr>
            </a:lvl1pPr>
          </a:lstStyle>
          <a:p>
            <a:pPr>
              <a:defRPr/>
            </a:pPr>
            <a:fld id="{4D1B1F6B-B2B7-4F6F-8D5A-45D3B0D5DB34}" type="slidenum">
              <a:rPr lang="de-AT" smtClean="0"/>
              <a:pPr>
                <a:defRPr/>
              </a:pPr>
              <a:t>‹Nr.›</a:t>
            </a:fld>
            <a:endParaRPr lang="de-AT" dirty="0"/>
          </a:p>
        </p:txBody>
      </p:sp>
      <p:sp>
        <p:nvSpPr>
          <p:cNvPr id="13" name="Textplatzhalter 13"/>
          <p:cNvSpPr>
            <a:spLocks noGrp="1"/>
          </p:cNvSpPr>
          <p:nvPr>
            <p:ph type="body" sz="quarter" idx="13" hasCustomPrompt="1"/>
          </p:nvPr>
        </p:nvSpPr>
        <p:spPr>
          <a:xfrm>
            <a:off x="1155474" y="6147255"/>
            <a:ext cx="7667851" cy="212301"/>
          </a:xfrm>
        </p:spPr>
        <p:txBody>
          <a:bodyPr/>
          <a:lstStyle>
            <a:lvl1pPr marL="3175" indent="0">
              <a:spcBef>
                <a:spcPts val="0"/>
              </a:spcBef>
              <a:buNone/>
              <a:defRPr sz="1000" i="1">
                <a:solidFill>
                  <a:schemeClr val="tx1"/>
                </a:solidFill>
              </a:defRPr>
            </a:lvl1pPr>
          </a:lstStyle>
          <a:p>
            <a:pPr lvl="0"/>
            <a:r>
              <a:rPr lang="de-DE" dirty="0"/>
              <a:t>Quelle:</a:t>
            </a:r>
          </a:p>
          <a:p>
            <a:pPr lvl="0"/>
            <a:r>
              <a:rPr lang="de-DE" dirty="0"/>
              <a:t> </a:t>
            </a:r>
            <a:endParaRPr lang="en-GB" dirty="0"/>
          </a:p>
        </p:txBody>
      </p:sp>
      <p:sp>
        <p:nvSpPr>
          <p:cNvPr id="12" name="Titel 1"/>
          <p:cNvSpPr>
            <a:spLocks noGrp="1"/>
          </p:cNvSpPr>
          <p:nvPr>
            <p:ph type="title"/>
          </p:nvPr>
        </p:nvSpPr>
        <p:spPr>
          <a:xfrm>
            <a:off x="1043608" y="297500"/>
            <a:ext cx="7778342" cy="1041256"/>
          </a:xfrm>
        </p:spPr>
        <p:txBody>
          <a:bodyPr anchor="b"/>
          <a:lstStyle>
            <a:lvl1pPr>
              <a:defRPr/>
            </a:lvl1pPr>
            <a:extLst/>
          </a:lstStyle>
          <a:p>
            <a:r>
              <a:rPr lang="de-DE" dirty="0"/>
              <a:t>Titelmasterformat durch Klicken bearbeiten</a:t>
            </a:r>
            <a:endParaRPr lang="en-US" dirty="0"/>
          </a:p>
        </p:txBody>
      </p:sp>
      <p:pic>
        <p:nvPicPr>
          <p:cNvPr id="11" name="Grafik 10">
            <a:extLst>
              <a:ext uri="{FF2B5EF4-FFF2-40B4-BE49-F238E27FC236}">
                <a16:creationId xmlns:a16="http://schemas.microsoft.com/office/drawing/2014/main" id="{DBDAECAF-5B74-4B56-9A6B-C33D7A0E871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529" y="5726906"/>
            <a:ext cx="967505" cy="504056"/>
          </a:xfrm>
          <a:prstGeom prst="rect">
            <a:avLst/>
          </a:prstGeom>
        </p:spPr>
      </p:pic>
      <p:sp>
        <p:nvSpPr>
          <p:cNvPr id="14" name="Rechteck 13">
            <a:extLst>
              <a:ext uri="{FF2B5EF4-FFF2-40B4-BE49-F238E27FC236}">
                <a16:creationId xmlns:a16="http://schemas.microsoft.com/office/drawing/2014/main" id="{FF45E1C3-8E7D-483B-B4F1-617A9CF0C4DD}"/>
              </a:ext>
            </a:extLst>
          </p:cNvPr>
          <p:cNvSpPr/>
          <p:nvPr userDrawn="1"/>
        </p:nvSpPr>
        <p:spPr>
          <a:xfrm>
            <a:off x="414338" y="0"/>
            <a:ext cx="288925" cy="5589588"/>
          </a:xfrm>
          <a:prstGeom prst="rect">
            <a:avLst/>
          </a:prstGeom>
          <a:solidFill>
            <a:srgbClr val="C01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srgbClr val="FF775F"/>
              </a:solidFill>
            </a:endParaRPr>
          </a:p>
        </p:txBody>
      </p:sp>
      <p:sp>
        <p:nvSpPr>
          <p:cNvPr id="15" name="Rechteck 14">
            <a:extLst>
              <a:ext uri="{FF2B5EF4-FFF2-40B4-BE49-F238E27FC236}">
                <a16:creationId xmlns:a16="http://schemas.microsoft.com/office/drawing/2014/main" id="{A261EACD-9F3A-489E-AAA9-0FE6DB3132CA}"/>
              </a:ext>
            </a:extLst>
          </p:cNvPr>
          <p:cNvSpPr/>
          <p:nvPr userDrawn="1"/>
        </p:nvSpPr>
        <p:spPr>
          <a:xfrm>
            <a:off x="414338" y="6330950"/>
            <a:ext cx="288925" cy="539750"/>
          </a:xfrm>
          <a:prstGeom prst="rect">
            <a:avLst/>
          </a:prstGeom>
          <a:solidFill>
            <a:srgbClr val="C01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Tree>
    <p:extLst>
      <p:ext uri="{BB962C8B-B14F-4D97-AF65-F5344CB8AC3E}">
        <p14:creationId xmlns:p14="http://schemas.microsoft.com/office/powerpoint/2010/main" val="19919310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1144588" y="1533843"/>
            <a:ext cx="3649588" cy="4559453"/>
          </a:xfrm>
        </p:spPr>
        <p:txBody>
          <a:bodyPr/>
          <a:lstStyle>
            <a:lvl1pPr>
              <a:buClr>
                <a:srgbClr val="C00000"/>
              </a:buClr>
              <a:defRPr sz="2800"/>
            </a:lvl1pPr>
            <a:lvl2pPr marL="739775" indent="-285750">
              <a:buClr>
                <a:srgbClr val="C00000"/>
              </a:buClr>
              <a:buFont typeface="Wingdings" pitchFamily="2" charset="2"/>
              <a:buChar char=""/>
              <a:defRPr sz="2400"/>
            </a:lvl2pPr>
            <a:lvl3pPr marL="995363" indent="-228600">
              <a:buClr>
                <a:srgbClr val="C00000"/>
              </a:buClr>
              <a:buFont typeface="Arial" pitchFamily="34" charset="0"/>
              <a:buChar char="•"/>
              <a:defRPr sz="2000"/>
            </a:lvl3pPr>
            <a:lvl4pPr marL="1260475" indent="-228600">
              <a:buClr>
                <a:srgbClr val="C00000"/>
              </a:buClr>
              <a:buFont typeface="Calibri" pitchFamily="34" charset="0"/>
              <a:buChar char="◦"/>
              <a:defRPr sz="1800"/>
            </a:lvl4pPr>
            <a:lvl5pPr marL="1481138" indent="-209550">
              <a:buClr>
                <a:srgbClr val="C00000"/>
              </a:buClr>
              <a:buFont typeface="Symbol" pitchFamily="18" charset="2"/>
              <a:buChar char="-"/>
              <a:defRPr sz="1800"/>
            </a:lvl5pPr>
            <a:extLst/>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Inhaltsplatzhalter 3"/>
          <p:cNvSpPr>
            <a:spLocks noGrp="1"/>
          </p:cNvSpPr>
          <p:nvPr>
            <p:ph sz="half" idx="2"/>
          </p:nvPr>
        </p:nvSpPr>
        <p:spPr>
          <a:xfrm>
            <a:off x="4946576" y="1533843"/>
            <a:ext cx="3876749" cy="4559453"/>
          </a:xfrm>
        </p:spPr>
        <p:txBody>
          <a:bodyPr/>
          <a:lstStyle>
            <a:lvl1pPr>
              <a:buClr>
                <a:srgbClr val="C00000"/>
              </a:buClr>
              <a:defRPr sz="2800"/>
            </a:lvl1pPr>
            <a:lvl2pPr marL="796925" indent="-342900">
              <a:buFont typeface="Wingdings" pitchFamily="2" charset="2"/>
              <a:buChar char="ú"/>
              <a:defRPr sz="2400"/>
            </a:lvl2pPr>
            <a:lvl3pPr marL="995363" indent="-228600">
              <a:buFont typeface="Arial" pitchFamily="34" charset="0"/>
              <a:buChar char="•"/>
              <a:defRPr sz="2000"/>
            </a:lvl3pPr>
            <a:lvl4pPr marL="1260475" indent="-228600">
              <a:buClr>
                <a:srgbClr val="D90000"/>
              </a:buClr>
              <a:buFont typeface="Calibri" pitchFamily="34" charset="0"/>
              <a:buChar char="◦"/>
              <a:defRPr sz="1800"/>
            </a:lvl4pPr>
            <a:lvl5pPr marL="1481138" indent="-209550">
              <a:buFont typeface="Symbol" pitchFamily="18" charset="2"/>
              <a:buChar char="-"/>
              <a:defRPr sz="1800"/>
            </a:lvl5pPr>
            <a:extLst/>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Datumsplatzhalter 13"/>
          <p:cNvSpPr>
            <a:spLocks noGrp="1"/>
          </p:cNvSpPr>
          <p:nvPr>
            <p:ph type="dt" sz="half" idx="10"/>
          </p:nvPr>
        </p:nvSpPr>
        <p:spPr/>
        <p:txBody>
          <a:bodyPr/>
          <a:lstStyle>
            <a:lvl1pPr>
              <a:defRPr/>
            </a:lvl1pPr>
          </a:lstStyle>
          <a:p>
            <a:pPr>
              <a:defRPr/>
            </a:pPr>
            <a:fld id="{5029ADFB-7A38-4F97-92F8-84235A6E079C}" type="datetime1">
              <a:rPr lang="de-DE"/>
              <a:pPr>
                <a:defRPr/>
              </a:pPr>
              <a:t>13.10.2021</a:t>
            </a:fld>
            <a:endParaRPr lang="de-AT" dirty="0"/>
          </a:p>
        </p:txBody>
      </p:sp>
      <p:sp>
        <p:nvSpPr>
          <p:cNvPr id="9" name="Fußzeilenplatzhalter 2"/>
          <p:cNvSpPr>
            <a:spLocks noGrp="1"/>
          </p:cNvSpPr>
          <p:nvPr>
            <p:ph type="ftr" sz="quarter" idx="11"/>
          </p:nvPr>
        </p:nvSpPr>
        <p:spPr/>
        <p:txBody>
          <a:bodyPr/>
          <a:lstStyle>
            <a:lvl1pPr>
              <a:defRPr/>
            </a:lvl1pPr>
          </a:lstStyle>
          <a:p>
            <a:pPr>
              <a:defRPr/>
            </a:pPr>
            <a:endParaRPr lang="de-AT" dirty="0"/>
          </a:p>
        </p:txBody>
      </p:sp>
      <p:sp>
        <p:nvSpPr>
          <p:cNvPr id="10" name="Foliennummernplatzhalter 22"/>
          <p:cNvSpPr>
            <a:spLocks noGrp="1"/>
          </p:cNvSpPr>
          <p:nvPr>
            <p:ph type="sldNum" sz="quarter" idx="12"/>
          </p:nvPr>
        </p:nvSpPr>
        <p:spPr/>
        <p:txBody>
          <a:bodyPr/>
          <a:lstStyle>
            <a:lvl1pPr>
              <a:defRPr/>
            </a:lvl1pPr>
          </a:lstStyle>
          <a:p>
            <a:pPr>
              <a:defRPr/>
            </a:pPr>
            <a:fld id="{E6086C29-F998-4FFD-B3B0-22294B1BB6F3}" type="slidenum">
              <a:rPr lang="de-AT"/>
              <a:pPr>
                <a:defRPr/>
              </a:pPr>
              <a:t>‹Nr.›</a:t>
            </a:fld>
            <a:endParaRPr lang="de-AT" dirty="0"/>
          </a:p>
        </p:txBody>
      </p:sp>
      <p:pic>
        <p:nvPicPr>
          <p:cNvPr id="11" name="Grafik 9" descr="spea-trennstrich 6px.jpg"/>
          <p:cNvPicPr>
            <a:picLocks noChangeAspect="1" noChangeArrowheads="1"/>
          </p:cNvPicPr>
          <p:nvPr userDrawn="1"/>
        </p:nvPicPr>
        <p:blipFill>
          <a:blip r:embed="rId2">
            <a:extLst>
              <a:ext uri="{28A0092B-C50C-407E-A947-70E740481C1C}">
                <a14:useLocalDpi xmlns:a14="http://schemas.microsoft.com/office/drawing/2010/main" val="0"/>
              </a:ext>
            </a:extLst>
          </a:blip>
          <a:srcRect l="1656"/>
          <a:stretch>
            <a:fillRect/>
          </a:stretch>
        </p:blipFill>
        <p:spPr bwMode="auto">
          <a:xfrm>
            <a:off x="1144588" y="1389380"/>
            <a:ext cx="7678737"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platzhalter 13"/>
          <p:cNvSpPr>
            <a:spLocks noGrp="1"/>
          </p:cNvSpPr>
          <p:nvPr>
            <p:ph type="body" sz="quarter" idx="13" hasCustomPrompt="1"/>
          </p:nvPr>
        </p:nvSpPr>
        <p:spPr>
          <a:xfrm>
            <a:off x="1155474" y="6147255"/>
            <a:ext cx="7667851" cy="212301"/>
          </a:xfrm>
        </p:spPr>
        <p:txBody>
          <a:bodyPr/>
          <a:lstStyle>
            <a:lvl1pPr marL="3175" indent="0">
              <a:spcBef>
                <a:spcPts val="0"/>
              </a:spcBef>
              <a:buNone/>
              <a:defRPr sz="1000" i="1">
                <a:solidFill>
                  <a:schemeClr val="tx1"/>
                </a:solidFill>
              </a:defRPr>
            </a:lvl1pPr>
          </a:lstStyle>
          <a:p>
            <a:pPr lvl="0"/>
            <a:r>
              <a:rPr lang="de-DE" dirty="0"/>
              <a:t>Quelle:</a:t>
            </a:r>
          </a:p>
          <a:p>
            <a:pPr lvl="0"/>
            <a:r>
              <a:rPr lang="de-DE" dirty="0"/>
              <a:t> </a:t>
            </a:r>
            <a:endParaRPr lang="en-GB" dirty="0"/>
          </a:p>
        </p:txBody>
      </p:sp>
      <p:sp>
        <p:nvSpPr>
          <p:cNvPr id="13" name="Titel 1"/>
          <p:cNvSpPr>
            <a:spLocks noGrp="1"/>
          </p:cNvSpPr>
          <p:nvPr>
            <p:ph type="title"/>
          </p:nvPr>
        </p:nvSpPr>
        <p:spPr>
          <a:xfrm>
            <a:off x="1043608" y="297500"/>
            <a:ext cx="7778342" cy="1041256"/>
          </a:xfrm>
        </p:spPr>
        <p:txBody>
          <a:bodyPr anchor="b"/>
          <a:lstStyle>
            <a:lvl1pPr>
              <a:defRPr/>
            </a:lvl1pPr>
            <a:extLst/>
          </a:lstStyle>
          <a:p>
            <a:r>
              <a:rPr lang="de-DE" dirty="0"/>
              <a:t>Titelmasterformat durch Klicken bearbeiten</a:t>
            </a:r>
            <a:endParaRPr lang="en-US" dirty="0"/>
          </a:p>
        </p:txBody>
      </p:sp>
      <p:pic>
        <p:nvPicPr>
          <p:cNvPr id="15" name="Grafik 14">
            <a:extLst>
              <a:ext uri="{FF2B5EF4-FFF2-40B4-BE49-F238E27FC236}">
                <a16:creationId xmlns:a16="http://schemas.microsoft.com/office/drawing/2014/main" id="{94674898-874E-476E-9D9A-1C9ECFE921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529" y="5726906"/>
            <a:ext cx="967505" cy="504056"/>
          </a:xfrm>
          <a:prstGeom prst="rect">
            <a:avLst/>
          </a:prstGeom>
        </p:spPr>
      </p:pic>
      <p:sp>
        <p:nvSpPr>
          <p:cNvPr id="16" name="Rechteck 15">
            <a:extLst>
              <a:ext uri="{FF2B5EF4-FFF2-40B4-BE49-F238E27FC236}">
                <a16:creationId xmlns:a16="http://schemas.microsoft.com/office/drawing/2014/main" id="{1D393E38-F73A-4DFD-B00C-29CC0838F3BE}"/>
              </a:ext>
            </a:extLst>
          </p:cNvPr>
          <p:cNvSpPr/>
          <p:nvPr userDrawn="1"/>
        </p:nvSpPr>
        <p:spPr>
          <a:xfrm>
            <a:off x="414338" y="0"/>
            <a:ext cx="288925" cy="5589588"/>
          </a:xfrm>
          <a:prstGeom prst="rect">
            <a:avLst/>
          </a:prstGeom>
          <a:solidFill>
            <a:srgbClr val="C01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srgbClr val="FF775F"/>
              </a:solidFill>
            </a:endParaRPr>
          </a:p>
        </p:txBody>
      </p:sp>
      <p:sp>
        <p:nvSpPr>
          <p:cNvPr id="17" name="Rechteck 16">
            <a:extLst>
              <a:ext uri="{FF2B5EF4-FFF2-40B4-BE49-F238E27FC236}">
                <a16:creationId xmlns:a16="http://schemas.microsoft.com/office/drawing/2014/main" id="{8F4215C4-D5B5-475A-A296-149A0972D42E}"/>
              </a:ext>
            </a:extLst>
          </p:cNvPr>
          <p:cNvSpPr/>
          <p:nvPr userDrawn="1"/>
        </p:nvSpPr>
        <p:spPr>
          <a:xfrm>
            <a:off x="414338" y="6330950"/>
            <a:ext cx="288925" cy="539750"/>
          </a:xfrm>
          <a:prstGeom prst="rect">
            <a:avLst/>
          </a:prstGeom>
          <a:solidFill>
            <a:srgbClr val="C01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Tree>
    <p:extLst>
      <p:ext uri="{BB962C8B-B14F-4D97-AF65-F5344CB8AC3E}">
        <p14:creationId xmlns:p14="http://schemas.microsoft.com/office/powerpoint/2010/main" val="271128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Rechteck 4"/>
          <p:cNvSpPr/>
          <p:nvPr userDrawn="1"/>
        </p:nvSpPr>
        <p:spPr>
          <a:xfrm>
            <a:off x="414338" y="0"/>
            <a:ext cx="288925" cy="5589588"/>
          </a:xfrm>
          <a:prstGeom prst="rect">
            <a:avLst/>
          </a:prstGeom>
          <a:solidFill>
            <a:srgbClr val="E98C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Corbel"/>
              <a:ea typeface="+mn-ea"/>
              <a:cs typeface="+mn-cs"/>
            </a:endParaRPr>
          </a:p>
        </p:txBody>
      </p:sp>
      <p:sp>
        <p:nvSpPr>
          <p:cNvPr id="6" name="Rechteck 5"/>
          <p:cNvSpPr/>
          <p:nvPr userDrawn="1"/>
        </p:nvSpPr>
        <p:spPr>
          <a:xfrm>
            <a:off x="414338" y="6330950"/>
            <a:ext cx="288925" cy="539750"/>
          </a:xfrm>
          <a:prstGeom prst="rect">
            <a:avLst/>
          </a:prstGeom>
          <a:solidFill>
            <a:srgbClr val="E98C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Corbel"/>
              <a:ea typeface="+mn-ea"/>
              <a:cs typeface="+mn-cs"/>
            </a:endParaRPr>
          </a:p>
        </p:txBody>
      </p:sp>
      <p:sp>
        <p:nvSpPr>
          <p:cNvPr id="2" name="Titel 1"/>
          <p:cNvSpPr>
            <a:spLocks noGrp="1"/>
          </p:cNvSpPr>
          <p:nvPr userDrawn="1">
            <p:ph type="title"/>
          </p:nvPr>
        </p:nvSpPr>
        <p:spPr>
          <a:xfrm>
            <a:off x="1043608" y="297500"/>
            <a:ext cx="7778342" cy="1041256"/>
          </a:xfrm>
        </p:spPr>
        <p:txBody>
          <a:bodyPr anchor="b"/>
          <a:lstStyle>
            <a:lvl1pPr>
              <a:defRPr/>
            </a:lvl1pPr>
            <a:extLst/>
          </a:lstStyle>
          <a:p>
            <a:r>
              <a:rPr lang="de-DE"/>
              <a:t>Titelmasterformat durch Klicken bearbeiten</a:t>
            </a:r>
            <a:endParaRPr lang="en-US" dirty="0"/>
          </a:p>
        </p:txBody>
      </p:sp>
      <p:sp>
        <p:nvSpPr>
          <p:cNvPr id="3" name="Inhaltsplatzhalter 2"/>
          <p:cNvSpPr>
            <a:spLocks noGrp="1"/>
          </p:cNvSpPr>
          <p:nvPr userDrawn="1">
            <p:ph idx="1"/>
          </p:nvPr>
        </p:nvSpPr>
        <p:spPr>
          <a:xfrm>
            <a:off x="1144588" y="1556792"/>
            <a:ext cx="7678800" cy="4536504"/>
          </a:xfrm>
        </p:spPr>
        <p:txBody>
          <a:bodyPr/>
          <a:lstStyle>
            <a:lvl1pPr>
              <a:buClr>
                <a:srgbClr val="E98C25"/>
              </a:buClr>
              <a:defRPr/>
            </a:lvl1pPr>
            <a:lvl2pPr>
              <a:buClr>
                <a:srgbClr val="E98C25"/>
              </a:buClr>
              <a:defRPr/>
            </a:lvl2pPr>
            <a:lvl3pPr marL="995363" indent="-228600">
              <a:buClr>
                <a:srgbClr val="E98C25"/>
              </a:buClr>
              <a:buFont typeface="Arial" pitchFamily="34" charset="0"/>
              <a:buChar char="•"/>
              <a:defRPr/>
            </a:lvl3pPr>
            <a:lvl4pPr marL="1260475" indent="-228600">
              <a:buClr>
                <a:srgbClr val="E98C25"/>
              </a:buClr>
              <a:buFont typeface="Calibri" pitchFamily="34" charset="0"/>
              <a:buChar char="◦"/>
              <a:defRPr/>
            </a:lvl4pPr>
            <a:lvl5pPr marL="1481138" indent="-209550">
              <a:buClr>
                <a:srgbClr val="E98C25"/>
              </a:buClr>
              <a:buFont typeface="Symbol" pitchFamily="18" charset="2"/>
              <a:buChar char="-"/>
              <a:defRPr/>
            </a:lvl5pPr>
            <a:extLs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Datumsplatzhalter 13"/>
          <p:cNvSpPr>
            <a:spLocks noGrp="1"/>
          </p:cNvSpPr>
          <p:nvPr userDrawn="1">
            <p:ph type="dt" sz="half" idx="10"/>
          </p:nvPr>
        </p:nvSpPr>
        <p:spPr/>
        <p:txBody>
          <a:bodyPr/>
          <a:lstStyle>
            <a:lvl1pPr>
              <a:defRPr>
                <a:solidFill>
                  <a:srgbClr val="E98C25"/>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222EF1C-5ED9-46C5-9326-7D8BE6C15BFA}" type="datetime1">
              <a:rPr kumimoji="0" lang="de-DE" sz="1100" b="0" i="0" u="none" strike="noStrike" kern="1200" cap="none" spc="0" normalizeH="0" baseline="0" noProof="0" smtClean="0">
                <a:ln>
                  <a:noFill/>
                </a:ln>
                <a:solidFill>
                  <a:srgbClr val="E98C25"/>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13.10.2021</a:t>
            </a:fld>
            <a:endParaRPr kumimoji="0" lang="de-AT" sz="1100" b="0" i="0" u="none" strike="noStrike" kern="1200" cap="none" spc="0" normalizeH="0" baseline="0" noProof="0" dirty="0">
              <a:ln>
                <a:noFill/>
              </a:ln>
              <a:solidFill>
                <a:srgbClr val="E98C25"/>
              </a:solidFill>
              <a:effectLst/>
              <a:uLnTx/>
              <a:uFillTx/>
              <a:latin typeface="Corbel"/>
              <a:ea typeface="+mn-ea"/>
              <a:cs typeface="+mn-cs"/>
            </a:endParaRPr>
          </a:p>
        </p:txBody>
      </p:sp>
      <p:sp>
        <p:nvSpPr>
          <p:cNvPr id="11" name="Fußzeilenplatzhalter 2"/>
          <p:cNvSpPr>
            <a:spLocks noGrp="1"/>
          </p:cNvSpPr>
          <p:nvPr userDrawn="1">
            <p:ph type="ftr" sz="quarter" idx="11"/>
          </p:nvPr>
        </p:nvSpPr>
        <p:spPr/>
        <p:txBody>
          <a:bodyPr/>
          <a:lstStyle>
            <a:lvl1pPr>
              <a:defRPr>
                <a:solidFill>
                  <a:srgbClr val="E98C25"/>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100" b="0" i="0" u="none" strike="noStrike" kern="1200" cap="none" spc="0" normalizeH="0" baseline="0" noProof="0" dirty="0">
              <a:ln>
                <a:noFill/>
              </a:ln>
              <a:solidFill>
                <a:srgbClr val="E98C25"/>
              </a:solidFill>
              <a:effectLst/>
              <a:uLnTx/>
              <a:uFillTx/>
              <a:latin typeface="Corbel"/>
              <a:ea typeface="+mn-ea"/>
              <a:cs typeface="+mn-cs"/>
            </a:endParaRPr>
          </a:p>
        </p:txBody>
      </p:sp>
      <p:sp>
        <p:nvSpPr>
          <p:cNvPr id="12" name="Foliennummernplatzhalter 22"/>
          <p:cNvSpPr>
            <a:spLocks noGrp="1"/>
          </p:cNvSpPr>
          <p:nvPr userDrawn="1">
            <p:ph type="sldNum" sz="quarter" idx="12"/>
          </p:nvPr>
        </p:nvSpPr>
        <p:spPr/>
        <p:txBody>
          <a:bodyPr/>
          <a:lstStyle>
            <a:lvl1pPr>
              <a:defRPr>
                <a:solidFill>
                  <a:srgbClr val="E98C25"/>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99AD5F6-47BD-48F2-9E68-ADC194C070EC}" type="slidenum">
              <a:rPr kumimoji="0" lang="de-AT" sz="1200" b="0" i="0" u="none" strike="noStrike" kern="1200" cap="none" spc="0" normalizeH="0" baseline="0" noProof="0" smtClean="0">
                <a:ln>
                  <a:noFill/>
                </a:ln>
                <a:solidFill>
                  <a:srgbClr val="E98C25"/>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AT" sz="1200" b="0" i="0" u="none" strike="noStrike" kern="1200" cap="none" spc="0" normalizeH="0" baseline="0" noProof="0" dirty="0">
              <a:ln>
                <a:noFill/>
              </a:ln>
              <a:solidFill>
                <a:srgbClr val="E98C25"/>
              </a:solidFill>
              <a:effectLst/>
              <a:uLnTx/>
              <a:uFillTx/>
              <a:latin typeface="Corbel"/>
              <a:ea typeface="+mn-ea"/>
              <a:cs typeface="+mn-cs"/>
            </a:endParaRPr>
          </a:p>
        </p:txBody>
      </p:sp>
      <p:sp>
        <p:nvSpPr>
          <p:cNvPr id="14" name="Textplatzhalter 13"/>
          <p:cNvSpPr>
            <a:spLocks noGrp="1"/>
          </p:cNvSpPr>
          <p:nvPr>
            <p:ph type="body" sz="quarter" idx="13" hasCustomPrompt="1"/>
          </p:nvPr>
        </p:nvSpPr>
        <p:spPr>
          <a:xfrm>
            <a:off x="1155474" y="6147255"/>
            <a:ext cx="7667851" cy="212301"/>
          </a:xfrm>
        </p:spPr>
        <p:txBody>
          <a:bodyPr/>
          <a:lstStyle>
            <a:lvl1pPr marL="3175" indent="0">
              <a:spcBef>
                <a:spcPts val="0"/>
              </a:spcBef>
              <a:buNone/>
              <a:defRPr sz="1000" i="1">
                <a:solidFill>
                  <a:schemeClr val="tx1"/>
                </a:solidFill>
              </a:defRPr>
            </a:lvl1pPr>
          </a:lstStyle>
          <a:p>
            <a:pPr lvl="0"/>
            <a:r>
              <a:rPr lang="de-DE" dirty="0"/>
              <a:t>Quelle:</a:t>
            </a:r>
          </a:p>
          <a:p>
            <a:pPr lvl="0"/>
            <a:r>
              <a:rPr lang="de-DE" dirty="0"/>
              <a:t> </a:t>
            </a:r>
            <a:endParaRPr lang="en-GB" dirty="0"/>
          </a:p>
        </p:txBody>
      </p:sp>
      <p:grpSp>
        <p:nvGrpSpPr>
          <p:cNvPr id="15" name="Gruppieren 14"/>
          <p:cNvGrpSpPr/>
          <p:nvPr userDrawn="1"/>
        </p:nvGrpSpPr>
        <p:grpSpPr>
          <a:xfrm>
            <a:off x="1144588" y="1377402"/>
            <a:ext cx="7678737" cy="71438"/>
            <a:chOff x="1144588" y="1377402"/>
            <a:chExt cx="7678737" cy="71438"/>
          </a:xfrm>
        </p:grpSpPr>
        <p:cxnSp>
          <p:nvCxnSpPr>
            <p:cNvPr id="16" name="Gerade Verbindung 15"/>
            <p:cNvCxnSpPr/>
            <p:nvPr userDrawn="1"/>
          </p:nvCxnSpPr>
          <p:spPr bwMode="auto">
            <a:xfrm>
              <a:off x="1144588" y="1377402"/>
              <a:ext cx="7678737" cy="0"/>
            </a:xfrm>
            <a:prstGeom prst="line">
              <a:avLst/>
            </a:prstGeom>
            <a:ln w="50800">
              <a:solidFill>
                <a:srgbClr val="E98C25"/>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auto">
            <a:xfrm>
              <a:off x="1144588" y="1448840"/>
              <a:ext cx="7678737" cy="0"/>
            </a:xfrm>
            <a:prstGeom prst="line">
              <a:avLst/>
            </a:prstGeom>
            <a:ln w="19050">
              <a:solidFill>
                <a:srgbClr val="C8C8C8"/>
              </a:solidFill>
            </a:ln>
          </p:spPr>
          <p:style>
            <a:lnRef idx="1">
              <a:schemeClr val="accent1"/>
            </a:lnRef>
            <a:fillRef idx="0">
              <a:schemeClr val="accent1"/>
            </a:fillRef>
            <a:effectRef idx="0">
              <a:schemeClr val="accent1"/>
            </a:effectRef>
            <a:fontRef idx="minor">
              <a:schemeClr val="tx1"/>
            </a:fontRef>
          </p:style>
        </p:cxnSp>
      </p:grpSp>
      <p:pic>
        <p:nvPicPr>
          <p:cNvPr id="19" name="Grafik 18">
            <a:extLst>
              <a:ext uri="{FF2B5EF4-FFF2-40B4-BE49-F238E27FC236}">
                <a16:creationId xmlns:a16="http://schemas.microsoft.com/office/drawing/2014/main" id="{8619FD08-566E-4985-A1D5-67621FAFC2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00" y="5633539"/>
            <a:ext cx="990399" cy="586903"/>
          </a:xfrm>
          <a:prstGeom prst="rect">
            <a:avLst/>
          </a:prstGeom>
        </p:spPr>
      </p:pic>
    </p:spTree>
    <p:extLst>
      <p:ext uri="{BB962C8B-B14F-4D97-AF65-F5344CB8AC3E}">
        <p14:creationId xmlns:p14="http://schemas.microsoft.com/office/powerpoint/2010/main" val="36421124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folie">
    <p:bg>
      <p:bgPr>
        <a:solidFill>
          <a:schemeClr val="tx1"/>
        </a:solidFill>
        <a:effectLst/>
      </p:bgPr>
    </p:bg>
    <p:spTree>
      <p:nvGrpSpPr>
        <p:cNvPr id="1" name=""/>
        <p:cNvGrpSpPr/>
        <p:nvPr/>
      </p:nvGrpSpPr>
      <p:grpSpPr>
        <a:xfrm>
          <a:off x="0" y="0"/>
          <a:ext cx="0" cy="0"/>
          <a:chOff x="0" y="0"/>
          <a:chExt cx="0" cy="0"/>
        </a:xfrm>
      </p:grpSpPr>
      <p:sp>
        <p:nvSpPr>
          <p:cNvPr id="7" name="Textplatzhalter 3"/>
          <p:cNvSpPr>
            <a:spLocks noGrp="1"/>
          </p:cNvSpPr>
          <p:nvPr>
            <p:ph type="body" sz="half" idx="3"/>
          </p:nvPr>
        </p:nvSpPr>
        <p:spPr>
          <a:xfrm>
            <a:off x="713250" y="3933056"/>
            <a:ext cx="3808041" cy="1152128"/>
          </a:xfrm>
        </p:spPr>
        <p:txBody>
          <a:bodyPr anchor="ctr"/>
          <a:lstStyle>
            <a:lvl1pPr marL="73152" marR="0" indent="0" algn="l" defTabSz="914400" rtl="0" eaLnBrk="0" fontAlgn="base" latinLnBrk="0" hangingPunct="0">
              <a:lnSpc>
                <a:spcPct val="100000"/>
              </a:lnSpc>
              <a:spcBef>
                <a:spcPts val="0"/>
              </a:spcBef>
              <a:spcAft>
                <a:spcPct val="0"/>
              </a:spcAft>
              <a:buClr>
                <a:srgbClr val="002D86"/>
              </a:buClr>
              <a:buSzPct val="95000"/>
              <a:buFont typeface="Wingdings" pitchFamily="2" charset="2"/>
              <a:buNone/>
              <a:tabLst/>
              <a:defRPr sz="1800" b="1">
                <a:solidFill>
                  <a:schemeClr val="bg1"/>
                </a:solidFill>
              </a:defRPr>
            </a:lvl1pPr>
            <a:lvl2pPr>
              <a:buNone/>
              <a:defRPr sz="2000" b="1"/>
            </a:lvl2pPr>
            <a:lvl3pPr>
              <a:buNone/>
              <a:defRPr sz="1800" b="1"/>
            </a:lvl3pPr>
            <a:lvl4pPr>
              <a:buNone/>
              <a:defRPr sz="1600" b="1"/>
            </a:lvl4pPr>
            <a:lvl5pPr>
              <a:buNone/>
              <a:defRPr sz="1600" b="1"/>
            </a:lvl5pPr>
            <a:extLst/>
          </a:lstStyle>
          <a:p>
            <a:pPr marL="73152" marR="0" lvl="0" indent="0" algn="l" defTabSz="914400" rtl="0" eaLnBrk="0" fontAlgn="base" latinLnBrk="0" hangingPunct="0">
              <a:lnSpc>
                <a:spcPct val="100000"/>
              </a:lnSpc>
              <a:spcBef>
                <a:spcPts val="0"/>
              </a:spcBef>
              <a:spcAft>
                <a:spcPct val="0"/>
              </a:spcAft>
              <a:buClr>
                <a:srgbClr val="002D86"/>
              </a:buClr>
              <a:buSzPct val="95000"/>
              <a:buFont typeface="Wingdings" pitchFamily="2" charset="2"/>
              <a:buNone/>
              <a:tabLst/>
              <a:defRPr/>
            </a:pPr>
            <a:r>
              <a:rPr lang="de-AT" noProof="0" dirty="0"/>
              <a:t>Textmasterformat bearbeiten</a:t>
            </a:r>
          </a:p>
        </p:txBody>
      </p:sp>
      <p:pic>
        <p:nvPicPr>
          <p:cNvPr id="8" name="Grafik 7">
            <a:extLst>
              <a:ext uri="{FF2B5EF4-FFF2-40B4-BE49-F238E27FC236}">
                <a16:creationId xmlns:a16="http://schemas.microsoft.com/office/drawing/2014/main" id="{DBDAECAF-5B74-4B56-9A6B-C33D7A0E87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661" y="5229505"/>
            <a:ext cx="1838465" cy="957814"/>
          </a:xfrm>
          <a:prstGeom prst="rect">
            <a:avLst/>
          </a:prstGeom>
        </p:spPr>
      </p:pic>
      <p:sp>
        <p:nvSpPr>
          <p:cNvPr id="9" name="Rechteck 8">
            <a:extLst>
              <a:ext uri="{FF2B5EF4-FFF2-40B4-BE49-F238E27FC236}">
                <a16:creationId xmlns:a16="http://schemas.microsoft.com/office/drawing/2014/main" id="{B056D47B-6034-4C17-9F72-0AE2EE814875}"/>
              </a:ext>
            </a:extLst>
          </p:cNvPr>
          <p:cNvSpPr/>
          <p:nvPr userDrawn="1"/>
        </p:nvSpPr>
        <p:spPr>
          <a:xfrm rot="16200000">
            <a:off x="5779294" y="2653507"/>
            <a:ext cx="288925" cy="6446837"/>
          </a:xfrm>
          <a:prstGeom prst="rect">
            <a:avLst/>
          </a:prstGeom>
          <a:solidFill>
            <a:srgbClr val="C01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10" name="Rechteck 9">
            <a:extLst>
              <a:ext uri="{FF2B5EF4-FFF2-40B4-BE49-F238E27FC236}">
                <a16:creationId xmlns:a16="http://schemas.microsoft.com/office/drawing/2014/main" id="{7E011709-CDC5-4E1E-8EFC-E32D8D7E379B}"/>
              </a:ext>
            </a:extLst>
          </p:cNvPr>
          <p:cNvSpPr/>
          <p:nvPr userDrawn="1"/>
        </p:nvSpPr>
        <p:spPr>
          <a:xfrm rot="16200000">
            <a:off x="191294" y="5525294"/>
            <a:ext cx="288925" cy="703263"/>
          </a:xfrm>
          <a:prstGeom prst="rect">
            <a:avLst/>
          </a:prstGeom>
          <a:solidFill>
            <a:srgbClr val="C01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Tree>
    <p:extLst>
      <p:ext uri="{BB962C8B-B14F-4D97-AF65-F5344CB8AC3E}">
        <p14:creationId xmlns:p14="http://schemas.microsoft.com/office/powerpoint/2010/main" val="2125475094"/>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4" name="Rechteck 3"/>
          <p:cNvSpPr/>
          <p:nvPr userDrawn="1"/>
        </p:nvSpPr>
        <p:spPr>
          <a:xfrm rot="16200000">
            <a:off x="5779294" y="2653507"/>
            <a:ext cx="288925" cy="6446837"/>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sp>
        <p:nvSpPr>
          <p:cNvPr id="5" name="Rechteck 4"/>
          <p:cNvSpPr/>
          <p:nvPr userDrawn="1"/>
        </p:nvSpPr>
        <p:spPr>
          <a:xfrm rot="16200000">
            <a:off x="191294" y="5525294"/>
            <a:ext cx="288925" cy="703263"/>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pic>
        <p:nvPicPr>
          <p:cNvPr id="7" name="Picture 12" descr="D:\2.Info\Economica\Formatvorlagen\RiskRe_Logo.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163" y="5681663"/>
            <a:ext cx="17637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7"/>
          <p:cNvSpPr>
            <a:spLocks noGrp="1"/>
          </p:cNvSpPr>
          <p:nvPr>
            <p:ph type="ctrTitle"/>
          </p:nvPr>
        </p:nvSpPr>
        <p:spPr>
          <a:xfrm>
            <a:off x="688019" y="2096852"/>
            <a:ext cx="7911965" cy="1512168"/>
          </a:xfrm>
        </p:spPr>
        <p:txBody>
          <a:bodyPr/>
          <a:lstStyle>
            <a:lvl1pPr marR="9144" algn="l">
              <a:defRPr sz="4000" b="1" cap="all" spc="0" baseline="0">
                <a:solidFill>
                  <a:schemeClr val="bg1"/>
                </a:solidFill>
                <a:effectLst/>
                <a:latin typeface="Calibri" pitchFamily="34" charset="0"/>
              </a:defRPr>
            </a:lvl1pPr>
            <a:extLst/>
          </a:lstStyle>
          <a:p>
            <a:endParaRPr lang="en-US" dirty="0"/>
          </a:p>
        </p:txBody>
      </p:sp>
      <p:sp>
        <p:nvSpPr>
          <p:cNvPr id="9" name="Untertitel 8"/>
          <p:cNvSpPr>
            <a:spLocks noGrp="1"/>
          </p:cNvSpPr>
          <p:nvPr>
            <p:ph type="subTitle" idx="1"/>
          </p:nvPr>
        </p:nvSpPr>
        <p:spPr>
          <a:xfrm>
            <a:off x="688019" y="3645024"/>
            <a:ext cx="7916429" cy="1076712"/>
          </a:xfrm>
        </p:spPr>
        <p:txBody>
          <a:bodyPr lIns="100584" anchor="b"/>
          <a:lstStyle>
            <a:lvl1pPr marL="0" indent="0" algn="l">
              <a:spcBef>
                <a:spcPts val="0"/>
              </a:spcBef>
              <a:buNone/>
              <a:defRPr sz="2000" baseline="0">
                <a:solidFill>
                  <a:schemeClr val="bg1"/>
                </a:solidFill>
                <a:latin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endParaRPr lang="en-US" dirty="0"/>
          </a:p>
        </p:txBody>
      </p:sp>
    </p:spTree>
    <p:extLst>
      <p:ext uri="{BB962C8B-B14F-4D97-AF65-F5344CB8AC3E}">
        <p14:creationId xmlns:p14="http://schemas.microsoft.com/office/powerpoint/2010/main" val="3629003439"/>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4" name="Rechteck 3"/>
          <p:cNvSpPr/>
          <p:nvPr userDrawn="1"/>
        </p:nvSpPr>
        <p:spPr>
          <a:xfrm>
            <a:off x="414338" y="0"/>
            <a:ext cx="288925" cy="5589588"/>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sp>
        <p:nvSpPr>
          <p:cNvPr id="5" name="Rechteck 4"/>
          <p:cNvSpPr/>
          <p:nvPr userDrawn="1"/>
        </p:nvSpPr>
        <p:spPr>
          <a:xfrm>
            <a:off x="414338" y="6330950"/>
            <a:ext cx="288925" cy="539750"/>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pic>
        <p:nvPicPr>
          <p:cNvPr id="6" name="Picture 12" descr="D:\2.Info\Economica\Formatvorlagen\RiskRe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0" y="5848350"/>
            <a:ext cx="106680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liennummernplatzhalter 22"/>
          <p:cNvSpPr>
            <a:spLocks noGrp="1"/>
          </p:cNvSpPr>
          <p:nvPr>
            <p:ph type="sldNum" sz="quarter" idx="12"/>
          </p:nvPr>
        </p:nvSpPr>
        <p:spPr/>
        <p:txBody>
          <a:bodyPr/>
          <a:lstStyle>
            <a:lvl1pPr>
              <a:defRPr/>
            </a:lvl1pPr>
          </a:lstStyle>
          <a:p>
            <a:pPr>
              <a:defRPr/>
            </a:pPr>
            <a:fld id="{0B07ADE4-B2A1-4B42-A9EA-8FFEB49FE4B0}" type="slidenum">
              <a:rPr lang="de-AT"/>
              <a:pPr>
                <a:defRPr/>
              </a:pPr>
              <a:t>‹Nr.›</a:t>
            </a:fld>
            <a:endParaRPr lang="de-AT" dirty="0"/>
          </a:p>
        </p:txBody>
      </p:sp>
      <p:sp>
        <p:nvSpPr>
          <p:cNvPr id="11" name="Textplatzhalter 2"/>
          <p:cNvSpPr>
            <a:spLocks noGrp="1"/>
          </p:cNvSpPr>
          <p:nvPr>
            <p:ph type="body" idx="13"/>
          </p:nvPr>
        </p:nvSpPr>
        <p:spPr>
          <a:xfrm>
            <a:off x="1259094" y="3429000"/>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de-DE" dirty="0"/>
              <a:t>Textmasterformat bearbeiten</a:t>
            </a:r>
          </a:p>
        </p:txBody>
      </p:sp>
      <p:sp>
        <p:nvSpPr>
          <p:cNvPr id="12" name="Textplatzhalter 2"/>
          <p:cNvSpPr>
            <a:spLocks noGrp="1"/>
          </p:cNvSpPr>
          <p:nvPr>
            <p:ph type="body" idx="14" hasCustomPrompt="1"/>
          </p:nvPr>
        </p:nvSpPr>
        <p:spPr>
          <a:xfrm>
            <a:off x="1259632" y="2132856"/>
            <a:ext cx="7540270" cy="1249016"/>
          </a:xfrm>
        </p:spPr>
        <p:txBody>
          <a:bodyPr lIns="82296" bIns="0" anchor="b"/>
          <a:lstStyle>
            <a:lvl1pPr marL="54864" indent="0" algn="l" rtl="0" eaLnBrk="1" fontAlgn="base" hangingPunct="1">
              <a:spcBef>
                <a:spcPct val="0"/>
              </a:spcBef>
              <a:spcAft>
                <a:spcPct val="0"/>
              </a:spcAft>
              <a:buNone/>
              <a:defRPr lang="de-DE" sz="3800" b="0" kern="1200" cap="none" spc="-150" baseline="0" dirty="0" smtClean="0">
                <a:solidFill>
                  <a:schemeClr val="tx1"/>
                </a:solidFill>
                <a:latin typeface="Calibri" pitchFamily="34" charset="0"/>
                <a:ea typeface="+mj-ea"/>
                <a:cs typeface="+mj-cs"/>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de-DE" dirty="0"/>
              <a:t>Titelmasterformat durch Klicken bearbeiten</a:t>
            </a:r>
          </a:p>
        </p:txBody>
      </p:sp>
    </p:spTree>
    <p:extLst>
      <p:ext uri="{BB962C8B-B14F-4D97-AF65-F5344CB8AC3E}">
        <p14:creationId xmlns:p14="http://schemas.microsoft.com/office/powerpoint/2010/main" val="19492363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Rechteck 3"/>
          <p:cNvSpPr/>
          <p:nvPr userDrawn="1"/>
        </p:nvSpPr>
        <p:spPr>
          <a:xfrm>
            <a:off x="414338" y="0"/>
            <a:ext cx="288925" cy="5589588"/>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srgbClr val="005493"/>
              </a:solidFill>
            </a:endParaRPr>
          </a:p>
        </p:txBody>
      </p:sp>
      <p:sp>
        <p:nvSpPr>
          <p:cNvPr id="5" name="Rechteck 4"/>
          <p:cNvSpPr/>
          <p:nvPr userDrawn="1"/>
        </p:nvSpPr>
        <p:spPr>
          <a:xfrm>
            <a:off x="414338" y="6330950"/>
            <a:ext cx="288925" cy="539750"/>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srgbClr val="005493"/>
              </a:solidFill>
            </a:endParaRPr>
          </a:p>
        </p:txBody>
      </p:sp>
      <p:pic>
        <p:nvPicPr>
          <p:cNvPr id="6" name="Picture 12" descr="D:\2.Info\Economica\Formatvorlagen\RiskRe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0" y="5848350"/>
            <a:ext cx="106680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ieren 1"/>
          <p:cNvGrpSpPr/>
          <p:nvPr userDrawn="1"/>
        </p:nvGrpSpPr>
        <p:grpSpPr>
          <a:xfrm>
            <a:off x="1144588" y="1389380"/>
            <a:ext cx="7678737" cy="71438"/>
            <a:chOff x="1144588" y="1389380"/>
            <a:chExt cx="7678737" cy="71438"/>
          </a:xfrm>
        </p:grpSpPr>
        <p:cxnSp>
          <p:nvCxnSpPr>
            <p:cNvPr id="8" name="Gerade Verbindung 7"/>
            <p:cNvCxnSpPr/>
            <p:nvPr userDrawn="1"/>
          </p:nvCxnSpPr>
          <p:spPr bwMode="auto">
            <a:xfrm>
              <a:off x="1144588" y="1389380"/>
              <a:ext cx="7678737" cy="0"/>
            </a:xfrm>
            <a:prstGeom prst="line">
              <a:avLst/>
            </a:prstGeom>
            <a:ln w="50800">
              <a:solidFill>
                <a:srgbClr val="005493"/>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bwMode="auto">
            <a:xfrm>
              <a:off x="1144588" y="1460818"/>
              <a:ext cx="7678737" cy="0"/>
            </a:xfrm>
            <a:prstGeom prst="line">
              <a:avLst/>
            </a:prstGeom>
            <a:ln w="19050">
              <a:solidFill>
                <a:srgbClr val="A10B58"/>
              </a:solidFill>
            </a:ln>
          </p:spPr>
          <p:style>
            <a:lnRef idx="1">
              <a:schemeClr val="accent1"/>
            </a:lnRef>
            <a:fillRef idx="0">
              <a:schemeClr val="accent1"/>
            </a:fillRef>
            <a:effectRef idx="0">
              <a:schemeClr val="accent1"/>
            </a:effectRef>
            <a:fontRef idx="minor">
              <a:schemeClr val="tx1"/>
            </a:fontRef>
          </p:style>
        </p:cxnSp>
      </p:grpSp>
      <p:sp>
        <p:nvSpPr>
          <p:cNvPr id="3" name="Inhaltsplatzhalter 2"/>
          <p:cNvSpPr>
            <a:spLocks noGrp="1"/>
          </p:cNvSpPr>
          <p:nvPr userDrawn="1">
            <p:ph idx="1"/>
          </p:nvPr>
        </p:nvSpPr>
        <p:spPr>
          <a:xfrm>
            <a:off x="1144588" y="1556793"/>
            <a:ext cx="7678800" cy="4528096"/>
          </a:xfrm>
        </p:spPr>
        <p:txBody>
          <a:bodyPr/>
          <a:lstStyle>
            <a:lvl1pPr>
              <a:buClr>
                <a:srgbClr val="005493"/>
              </a:buClr>
              <a:defRPr/>
            </a:lvl1pPr>
            <a:lvl2pPr>
              <a:buClr>
                <a:srgbClr val="005493"/>
              </a:buClr>
              <a:defRPr/>
            </a:lvl2pPr>
            <a:lvl3pPr>
              <a:buClr>
                <a:srgbClr val="005493"/>
              </a:buClr>
              <a:defRPr/>
            </a:lvl3pPr>
            <a:lvl4pPr>
              <a:buClr>
                <a:srgbClr val="005493"/>
              </a:buClr>
              <a:defRPr/>
            </a:lvl4pPr>
            <a:lvl5pPr>
              <a:buClr>
                <a:srgbClr val="005493"/>
              </a:buClr>
              <a:defRPr/>
            </a:lvl5pPr>
            <a:extLst/>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0" name="Datumsplatzhalter 13"/>
          <p:cNvSpPr>
            <a:spLocks noGrp="1"/>
          </p:cNvSpPr>
          <p:nvPr userDrawn="1">
            <p:ph type="dt" sz="half" idx="10"/>
          </p:nvPr>
        </p:nvSpPr>
        <p:spPr/>
        <p:txBody>
          <a:bodyPr/>
          <a:lstStyle>
            <a:lvl1pPr>
              <a:defRPr/>
            </a:lvl1pPr>
          </a:lstStyle>
          <a:p>
            <a:pPr>
              <a:defRPr/>
            </a:pPr>
            <a:fld id="{3847F971-655E-4EC9-B0B0-29C47342786C}" type="datetime1">
              <a:rPr lang="de-DE"/>
              <a:pPr>
                <a:defRPr/>
              </a:pPr>
              <a:t>13.10.2021</a:t>
            </a:fld>
            <a:endParaRPr lang="de-AT" dirty="0"/>
          </a:p>
        </p:txBody>
      </p:sp>
      <p:sp>
        <p:nvSpPr>
          <p:cNvPr id="11" name="Fußzeilenplatzhalter 2"/>
          <p:cNvSpPr>
            <a:spLocks noGrp="1"/>
          </p:cNvSpPr>
          <p:nvPr userDrawn="1">
            <p:ph type="ftr" sz="quarter" idx="11"/>
          </p:nvPr>
        </p:nvSpPr>
        <p:spPr/>
        <p:txBody>
          <a:bodyPr/>
          <a:lstStyle>
            <a:lvl1pPr>
              <a:defRPr/>
            </a:lvl1pPr>
          </a:lstStyle>
          <a:p>
            <a:pPr>
              <a:defRPr/>
            </a:pPr>
            <a:endParaRPr lang="de-AT" dirty="0"/>
          </a:p>
        </p:txBody>
      </p:sp>
      <p:sp>
        <p:nvSpPr>
          <p:cNvPr id="12" name="Foliennummernplatzhalter 22"/>
          <p:cNvSpPr>
            <a:spLocks noGrp="1"/>
          </p:cNvSpPr>
          <p:nvPr userDrawn="1">
            <p:ph type="sldNum" sz="quarter" idx="12"/>
          </p:nvPr>
        </p:nvSpPr>
        <p:spPr/>
        <p:txBody>
          <a:bodyPr/>
          <a:lstStyle>
            <a:lvl1pPr>
              <a:defRPr/>
            </a:lvl1pPr>
          </a:lstStyle>
          <a:p>
            <a:pPr>
              <a:defRPr/>
            </a:pPr>
            <a:fld id="{8DBA7457-2E1C-46A7-843F-B7002F011774}" type="slidenum">
              <a:rPr lang="de-AT"/>
              <a:pPr>
                <a:defRPr/>
              </a:pPr>
              <a:t>‹Nr.›</a:t>
            </a:fld>
            <a:endParaRPr lang="de-AT" dirty="0"/>
          </a:p>
        </p:txBody>
      </p:sp>
      <p:sp>
        <p:nvSpPr>
          <p:cNvPr id="15" name="Textplatzhalter 13"/>
          <p:cNvSpPr>
            <a:spLocks noGrp="1"/>
          </p:cNvSpPr>
          <p:nvPr userDrawn="1">
            <p:ph type="body" sz="quarter" idx="13" hasCustomPrompt="1"/>
          </p:nvPr>
        </p:nvSpPr>
        <p:spPr>
          <a:xfrm>
            <a:off x="1155474" y="6147255"/>
            <a:ext cx="7667851" cy="212301"/>
          </a:xfrm>
        </p:spPr>
        <p:txBody>
          <a:bodyPr/>
          <a:lstStyle>
            <a:lvl1pPr marL="3175" indent="0">
              <a:spcBef>
                <a:spcPts val="0"/>
              </a:spcBef>
              <a:buNone/>
              <a:defRPr sz="1000" i="1">
                <a:solidFill>
                  <a:schemeClr val="tx1"/>
                </a:solidFill>
              </a:defRPr>
            </a:lvl1pPr>
          </a:lstStyle>
          <a:p>
            <a:pPr lvl="0"/>
            <a:r>
              <a:rPr lang="de-DE" dirty="0"/>
              <a:t>Quelle:</a:t>
            </a:r>
          </a:p>
          <a:p>
            <a:pPr lvl="0"/>
            <a:r>
              <a:rPr lang="de-DE" dirty="0"/>
              <a:t> </a:t>
            </a:r>
            <a:endParaRPr lang="en-GB" dirty="0"/>
          </a:p>
        </p:txBody>
      </p:sp>
      <p:sp>
        <p:nvSpPr>
          <p:cNvPr id="14" name="Titel 1"/>
          <p:cNvSpPr>
            <a:spLocks noGrp="1"/>
          </p:cNvSpPr>
          <p:nvPr userDrawn="1">
            <p:ph type="title"/>
          </p:nvPr>
        </p:nvSpPr>
        <p:spPr>
          <a:xfrm>
            <a:off x="1043608" y="297500"/>
            <a:ext cx="7778342" cy="1041256"/>
          </a:xfrm>
        </p:spPr>
        <p:txBody>
          <a:bodyPr anchor="b"/>
          <a:lstStyle>
            <a:lvl1pPr>
              <a:defRPr/>
            </a:lvl1pPr>
            <a:extLst/>
          </a:lstStyle>
          <a:p>
            <a:r>
              <a:rPr lang="de-DE" dirty="0"/>
              <a:t>Titelmasterformat durch Klicken bearbeiten</a:t>
            </a:r>
            <a:endParaRPr lang="en-US" dirty="0"/>
          </a:p>
        </p:txBody>
      </p:sp>
    </p:spTree>
    <p:extLst>
      <p:ext uri="{BB962C8B-B14F-4D97-AF65-F5344CB8AC3E}">
        <p14:creationId xmlns:p14="http://schemas.microsoft.com/office/powerpoint/2010/main" val="6691618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4" name="Rechteck 3"/>
          <p:cNvSpPr/>
          <p:nvPr userDrawn="1"/>
        </p:nvSpPr>
        <p:spPr>
          <a:xfrm>
            <a:off x="414338" y="0"/>
            <a:ext cx="288925" cy="5589588"/>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sp>
        <p:nvSpPr>
          <p:cNvPr id="5" name="Rechteck 4"/>
          <p:cNvSpPr/>
          <p:nvPr userDrawn="1"/>
        </p:nvSpPr>
        <p:spPr>
          <a:xfrm>
            <a:off x="414338" y="6330950"/>
            <a:ext cx="288925" cy="539750"/>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pic>
        <p:nvPicPr>
          <p:cNvPr id="6" name="Picture 12" descr="D:\2.Info\Economica\Formatvorlagen\RiskRe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0" y="5848350"/>
            <a:ext cx="106680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umsplatzhalter 13"/>
          <p:cNvSpPr>
            <a:spLocks noGrp="1"/>
          </p:cNvSpPr>
          <p:nvPr>
            <p:ph type="dt" sz="half" idx="10"/>
          </p:nvPr>
        </p:nvSpPr>
        <p:spPr/>
        <p:txBody>
          <a:bodyPr/>
          <a:lstStyle>
            <a:lvl1pPr>
              <a:defRPr/>
            </a:lvl1pPr>
          </a:lstStyle>
          <a:p>
            <a:pPr>
              <a:defRPr/>
            </a:pPr>
            <a:fld id="{3847F971-655E-4EC9-B0B0-29C47342786C}" type="datetime1">
              <a:rPr lang="de-DE"/>
              <a:pPr>
                <a:defRPr/>
              </a:pPr>
              <a:t>13.10.2021</a:t>
            </a:fld>
            <a:endParaRPr lang="de-AT" dirty="0"/>
          </a:p>
        </p:txBody>
      </p:sp>
      <p:sp>
        <p:nvSpPr>
          <p:cNvPr id="11" name="Fußzeilenplatzhalter 2"/>
          <p:cNvSpPr>
            <a:spLocks noGrp="1"/>
          </p:cNvSpPr>
          <p:nvPr>
            <p:ph type="ftr" sz="quarter" idx="11"/>
          </p:nvPr>
        </p:nvSpPr>
        <p:spPr/>
        <p:txBody>
          <a:bodyPr/>
          <a:lstStyle>
            <a:lvl1pPr>
              <a:defRPr/>
            </a:lvl1pPr>
          </a:lstStyle>
          <a:p>
            <a:pPr>
              <a:defRPr/>
            </a:pPr>
            <a:endParaRPr lang="de-AT"/>
          </a:p>
        </p:txBody>
      </p:sp>
      <p:sp>
        <p:nvSpPr>
          <p:cNvPr id="12" name="Foliennummernplatzhalter 22"/>
          <p:cNvSpPr>
            <a:spLocks noGrp="1"/>
          </p:cNvSpPr>
          <p:nvPr>
            <p:ph type="sldNum" sz="quarter" idx="12"/>
          </p:nvPr>
        </p:nvSpPr>
        <p:spPr/>
        <p:txBody>
          <a:bodyPr/>
          <a:lstStyle>
            <a:lvl1pPr>
              <a:defRPr/>
            </a:lvl1pPr>
          </a:lstStyle>
          <a:p>
            <a:pPr>
              <a:defRPr/>
            </a:pPr>
            <a:fld id="{8DBA7457-2E1C-46A7-843F-B7002F011774}" type="slidenum">
              <a:rPr lang="de-AT"/>
              <a:pPr>
                <a:defRPr/>
              </a:pPr>
              <a:t>‹Nr.›</a:t>
            </a:fld>
            <a:endParaRPr lang="de-AT" dirty="0"/>
          </a:p>
        </p:txBody>
      </p:sp>
      <p:sp>
        <p:nvSpPr>
          <p:cNvPr id="15" name="Textplatzhalter 13"/>
          <p:cNvSpPr>
            <a:spLocks noGrp="1"/>
          </p:cNvSpPr>
          <p:nvPr>
            <p:ph type="body" sz="quarter" idx="13" hasCustomPrompt="1"/>
          </p:nvPr>
        </p:nvSpPr>
        <p:spPr>
          <a:xfrm>
            <a:off x="1155474" y="6147255"/>
            <a:ext cx="7667851" cy="212301"/>
          </a:xfrm>
        </p:spPr>
        <p:txBody>
          <a:bodyPr/>
          <a:lstStyle>
            <a:lvl1pPr marL="3175" indent="0">
              <a:spcBef>
                <a:spcPts val="0"/>
              </a:spcBef>
              <a:buNone/>
              <a:defRPr sz="1000" i="1">
                <a:solidFill>
                  <a:schemeClr val="tx1"/>
                </a:solidFill>
              </a:defRPr>
            </a:lvl1pPr>
          </a:lstStyle>
          <a:p>
            <a:pPr lvl="0"/>
            <a:r>
              <a:rPr lang="de-DE" dirty="0"/>
              <a:t>Quelle:</a:t>
            </a:r>
          </a:p>
          <a:p>
            <a:pPr lvl="0"/>
            <a:r>
              <a:rPr lang="de-DE" dirty="0"/>
              <a:t> </a:t>
            </a:r>
            <a:endParaRPr lang="en-GB" dirty="0"/>
          </a:p>
        </p:txBody>
      </p:sp>
      <p:sp>
        <p:nvSpPr>
          <p:cNvPr id="14" name="Titel 1"/>
          <p:cNvSpPr>
            <a:spLocks noGrp="1"/>
          </p:cNvSpPr>
          <p:nvPr>
            <p:ph type="title"/>
          </p:nvPr>
        </p:nvSpPr>
        <p:spPr>
          <a:xfrm>
            <a:off x="1043608" y="297500"/>
            <a:ext cx="7778342" cy="1041256"/>
          </a:xfrm>
        </p:spPr>
        <p:txBody>
          <a:bodyPr anchor="b"/>
          <a:lstStyle>
            <a:lvl1pPr>
              <a:defRPr/>
            </a:lvl1pPr>
            <a:extLst/>
          </a:lstStyle>
          <a:p>
            <a:r>
              <a:rPr lang="de-DE" dirty="0"/>
              <a:t>Titelmasterformat durch Klicken bearbeiten</a:t>
            </a:r>
            <a:endParaRPr lang="en-US" dirty="0"/>
          </a:p>
        </p:txBody>
      </p:sp>
      <p:grpSp>
        <p:nvGrpSpPr>
          <p:cNvPr id="13" name="Gruppieren 12"/>
          <p:cNvGrpSpPr/>
          <p:nvPr userDrawn="1"/>
        </p:nvGrpSpPr>
        <p:grpSpPr>
          <a:xfrm>
            <a:off x="1144588" y="1389380"/>
            <a:ext cx="7678737" cy="71438"/>
            <a:chOff x="1144588" y="1389380"/>
            <a:chExt cx="7678737" cy="71438"/>
          </a:xfrm>
        </p:grpSpPr>
        <p:cxnSp>
          <p:nvCxnSpPr>
            <p:cNvPr id="16" name="Gerade Verbindung 15"/>
            <p:cNvCxnSpPr/>
            <p:nvPr userDrawn="1"/>
          </p:nvCxnSpPr>
          <p:spPr bwMode="auto">
            <a:xfrm>
              <a:off x="1144588" y="1389380"/>
              <a:ext cx="7678737" cy="0"/>
            </a:xfrm>
            <a:prstGeom prst="line">
              <a:avLst/>
            </a:prstGeom>
            <a:ln w="50800">
              <a:solidFill>
                <a:srgbClr val="005493"/>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auto">
            <a:xfrm>
              <a:off x="1144588" y="1460818"/>
              <a:ext cx="7678737" cy="0"/>
            </a:xfrm>
            <a:prstGeom prst="line">
              <a:avLst/>
            </a:prstGeom>
            <a:ln w="19050">
              <a:solidFill>
                <a:srgbClr val="A10B5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576235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5" name="Rechteck 4"/>
          <p:cNvSpPr/>
          <p:nvPr userDrawn="1"/>
        </p:nvSpPr>
        <p:spPr>
          <a:xfrm>
            <a:off x="414338" y="0"/>
            <a:ext cx="288925" cy="5589588"/>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sp>
        <p:nvSpPr>
          <p:cNvPr id="6" name="Rechteck 5"/>
          <p:cNvSpPr/>
          <p:nvPr userDrawn="1"/>
        </p:nvSpPr>
        <p:spPr>
          <a:xfrm>
            <a:off x="414338" y="6330950"/>
            <a:ext cx="288925" cy="539750"/>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pic>
        <p:nvPicPr>
          <p:cNvPr id="7" name="Picture 12" descr="D:\2.Info\Economica\Formatvorlagen\RiskRe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0" y="5848350"/>
            <a:ext cx="106680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nhaltsplatzhalter 2"/>
          <p:cNvSpPr>
            <a:spLocks noGrp="1"/>
          </p:cNvSpPr>
          <p:nvPr>
            <p:ph sz="half" idx="1"/>
          </p:nvPr>
        </p:nvSpPr>
        <p:spPr>
          <a:xfrm>
            <a:off x="1130300" y="1556793"/>
            <a:ext cx="3663876" cy="4528095"/>
          </a:xfrm>
        </p:spPr>
        <p:txBody>
          <a:bodyPr/>
          <a:lstStyle>
            <a:lvl1pPr>
              <a:defRPr sz="2800"/>
            </a:lvl1pPr>
            <a:lvl2pPr>
              <a:defRPr sz="2400"/>
            </a:lvl2pPr>
            <a:lvl3pPr>
              <a:defRPr sz="2000"/>
            </a:lvl3pPr>
            <a:lvl4pPr>
              <a:defRPr sz="1800"/>
            </a:lvl4pPr>
            <a:lvl5pPr>
              <a:defRPr sz="1800"/>
            </a:lvl5pPr>
            <a:extLst/>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Inhaltsplatzhalter 3"/>
          <p:cNvSpPr>
            <a:spLocks noGrp="1"/>
          </p:cNvSpPr>
          <p:nvPr>
            <p:ph sz="half" idx="2"/>
          </p:nvPr>
        </p:nvSpPr>
        <p:spPr>
          <a:xfrm>
            <a:off x="4946576" y="1556793"/>
            <a:ext cx="3876749" cy="4528096"/>
          </a:xfrm>
        </p:spPr>
        <p:txBody>
          <a:bodyPr/>
          <a:lstStyle>
            <a:lvl1pPr>
              <a:buClr>
                <a:srgbClr val="005493"/>
              </a:buClr>
              <a:defRPr sz="2800"/>
            </a:lvl1pPr>
            <a:lvl2pPr>
              <a:defRPr sz="2400"/>
            </a:lvl2pPr>
            <a:lvl3pPr>
              <a:defRPr sz="2000"/>
            </a:lvl3pPr>
            <a:lvl4pPr>
              <a:defRPr sz="1800"/>
            </a:lvl4pPr>
            <a:lvl5pPr>
              <a:defRPr sz="1800"/>
            </a:lvl5pPr>
            <a:extLst/>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Datumsplatzhalter 13"/>
          <p:cNvSpPr>
            <a:spLocks noGrp="1"/>
          </p:cNvSpPr>
          <p:nvPr>
            <p:ph type="dt" sz="half" idx="10"/>
          </p:nvPr>
        </p:nvSpPr>
        <p:spPr/>
        <p:txBody>
          <a:bodyPr/>
          <a:lstStyle>
            <a:lvl1pPr>
              <a:defRPr/>
            </a:lvl1pPr>
          </a:lstStyle>
          <a:p>
            <a:pPr>
              <a:defRPr/>
            </a:pPr>
            <a:fld id="{D704E7B4-A2B7-4D06-A6AA-9CDC3C157387}" type="datetime1">
              <a:rPr lang="de-DE"/>
              <a:pPr>
                <a:defRPr/>
              </a:pPr>
              <a:t>13.10.2021</a:t>
            </a:fld>
            <a:endParaRPr lang="de-AT" dirty="0"/>
          </a:p>
        </p:txBody>
      </p:sp>
      <p:sp>
        <p:nvSpPr>
          <p:cNvPr id="9" name="Fußzeilenplatzhalter 2"/>
          <p:cNvSpPr>
            <a:spLocks noGrp="1"/>
          </p:cNvSpPr>
          <p:nvPr>
            <p:ph type="ftr" sz="quarter" idx="11"/>
          </p:nvPr>
        </p:nvSpPr>
        <p:spPr/>
        <p:txBody>
          <a:bodyPr/>
          <a:lstStyle>
            <a:lvl1pPr>
              <a:defRPr/>
            </a:lvl1pPr>
          </a:lstStyle>
          <a:p>
            <a:pPr>
              <a:defRPr/>
            </a:pPr>
            <a:endParaRPr lang="de-AT"/>
          </a:p>
        </p:txBody>
      </p:sp>
      <p:sp>
        <p:nvSpPr>
          <p:cNvPr id="10" name="Foliennummernplatzhalter 22"/>
          <p:cNvSpPr>
            <a:spLocks noGrp="1"/>
          </p:cNvSpPr>
          <p:nvPr>
            <p:ph type="sldNum" sz="quarter" idx="12"/>
          </p:nvPr>
        </p:nvSpPr>
        <p:spPr/>
        <p:txBody>
          <a:bodyPr/>
          <a:lstStyle>
            <a:lvl1pPr>
              <a:defRPr/>
            </a:lvl1pPr>
          </a:lstStyle>
          <a:p>
            <a:pPr>
              <a:defRPr/>
            </a:pPr>
            <a:fld id="{B491AE21-28D8-40D5-B61E-A4D024CBE3E0}" type="slidenum">
              <a:rPr lang="de-AT"/>
              <a:pPr>
                <a:defRPr/>
              </a:pPr>
              <a:t>‹Nr.›</a:t>
            </a:fld>
            <a:endParaRPr lang="de-AT" dirty="0"/>
          </a:p>
        </p:txBody>
      </p:sp>
      <p:sp>
        <p:nvSpPr>
          <p:cNvPr id="16" name="Textplatzhalter 13"/>
          <p:cNvSpPr>
            <a:spLocks noGrp="1"/>
          </p:cNvSpPr>
          <p:nvPr>
            <p:ph type="body" sz="quarter" idx="13" hasCustomPrompt="1"/>
          </p:nvPr>
        </p:nvSpPr>
        <p:spPr>
          <a:xfrm>
            <a:off x="1155474" y="6147255"/>
            <a:ext cx="7667851" cy="212301"/>
          </a:xfrm>
        </p:spPr>
        <p:txBody>
          <a:bodyPr/>
          <a:lstStyle>
            <a:lvl1pPr marL="3175" indent="0">
              <a:spcBef>
                <a:spcPts val="0"/>
              </a:spcBef>
              <a:buNone/>
              <a:defRPr sz="1000" i="1">
                <a:solidFill>
                  <a:schemeClr val="tx1"/>
                </a:solidFill>
              </a:defRPr>
            </a:lvl1pPr>
          </a:lstStyle>
          <a:p>
            <a:pPr lvl="0"/>
            <a:r>
              <a:rPr lang="de-DE" dirty="0"/>
              <a:t>Quelle:</a:t>
            </a:r>
          </a:p>
          <a:p>
            <a:pPr lvl="0"/>
            <a:r>
              <a:rPr lang="de-DE" dirty="0"/>
              <a:t> </a:t>
            </a:r>
            <a:endParaRPr lang="en-GB" dirty="0"/>
          </a:p>
        </p:txBody>
      </p:sp>
      <p:sp>
        <p:nvSpPr>
          <p:cNvPr id="15" name="Titel 1"/>
          <p:cNvSpPr>
            <a:spLocks noGrp="1"/>
          </p:cNvSpPr>
          <p:nvPr>
            <p:ph type="title"/>
          </p:nvPr>
        </p:nvSpPr>
        <p:spPr>
          <a:xfrm>
            <a:off x="1043608" y="297500"/>
            <a:ext cx="7778342" cy="1041256"/>
          </a:xfrm>
        </p:spPr>
        <p:txBody>
          <a:bodyPr anchor="b"/>
          <a:lstStyle>
            <a:lvl1pPr>
              <a:defRPr/>
            </a:lvl1pPr>
            <a:extLst/>
          </a:lstStyle>
          <a:p>
            <a:r>
              <a:rPr lang="de-DE" dirty="0"/>
              <a:t>Titelmasterformat durch Klicken bearbeiten</a:t>
            </a:r>
            <a:endParaRPr lang="en-US" dirty="0"/>
          </a:p>
        </p:txBody>
      </p:sp>
      <p:grpSp>
        <p:nvGrpSpPr>
          <p:cNvPr id="18" name="Gruppieren 17"/>
          <p:cNvGrpSpPr/>
          <p:nvPr userDrawn="1"/>
        </p:nvGrpSpPr>
        <p:grpSpPr>
          <a:xfrm>
            <a:off x="1144588" y="1389380"/>
            <a:ext cx="7678737" cy="71438"/>
            <a:chOff x="1144588" y="1389380"/>
            <a:chExt cx="7678737" cy="71438"/>
          </a:xfrm>
        </p:grpSpPr>
        <p:cxnSp>
          <p:nvCxnSpPr>
            <p:cNvPr id="19" name="Gerade Verbindung 18"/>
            <p:cNvCxnSpPr/>
            <p:nvPr userDrawn="1"/>
          </p:nvCxnSpPr>
          <p:spPr bwMode="auto">
            <a:xfrm>
              <a:off x="1144588" y="1389380"/>
              <a:ext cx="7678737" cy="0"/>
            </a:xfrm>
            <a:prstGeom prst="line">
              <a:avLst/>
            </a:prstGeom>
            <a:ln w="50800">
              <a:solidFill>
                <a:srgbClr val="005493"/>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auto">
            <a:xfrm>
              <a:off x="1144588" y="1460818"/>
              <a:ext cx="7678737" cy="0"/>
            </a:xfrm>
            <a:prstGeom prst="line">
              <a:avLst/>
            </a:prstGeom>
            <a:ln w="19050">
              <a:solidFill>
                <a:srgbClr val="A10B5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877104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folie">
    <p:bg>
      <p:bgPr>
        <a:solidFill>
          <a:schemeClr val="tx1"/>
        </a:solidFill>
        <a:effectLst/>
      </p:bgPr>
    </p:bg>
    <p:spTree>
      <p:nvGrpSpPr>
        <p:cNvPr id="1" name=""/>
        <p:cNvGrpSpPr/>
        <p:nvPr/>
      </p:nvGrpSpPr>
      <p:grpSpPr>
        <a:xfrm>
          <a:off x="0" y="0"/>
          <a:ext cx="0" cy="0"/>
          <a:chOff x="0" y="0"/>
          <a:chExt cx="0" cy="0"/>
        </a:xfrm>
      </p:grpSpPr>
      <p:sp>
        <p:nvSpPr>
          <p:cNvPr id="4" name="Rechteck 3"/>
          <p:cNvSpPr/>
          <p:nvPr userDrawn="1"/>
        </p:nvSpPr>
        <p:spPr>
          <a:xfrm rot="16200000">
            <a:off x="5779294" y="2653507"/>
            <a:ext cx="288925" cy="6446837"/>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sp>
        <p:nvSpPr>
          <p:cNvPr id="5" name="Rechteck 4"/>
          <p:cNvSpPr/>
          <p:nvPr userDrawn="1"/>
        </p:nvSpPr>
        <p:spPr>
          <a:xfrm rot="16200000">
            <a:off x="191294" y="5525294"/>
            <a:ext cx="288925" cy="703263"/>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pic>
        <p:nvPicPr>
          <p:cNvPr id="7" name="Picture 12" descr="D:\2.Info\Economica\Formatvorlagen\RiskRe_Logo.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163" y="5681663"/>
            <a:ext cx="17637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platzhalter 3"/>
          <p:cNvSpPr>
            <a:spLocks noGrp="1"/>
          </p:cNvSpPr>
          <p:nvPr>
            <p:ph type="body" sz="half" idx="3"/>
          </p:nvPr>
        </p:nvSpPr>
        <p:spPr>
          <a:xfrm>
            <a:off x="713250" y="3933056"/>
            <a:ext cx="3808041" cy="1152128"/>
          </a:xfrm>
        </p:spPr>
        <p:txBody>
          <a:bodyPr anchor="ctr"/>
          <a:lstStyle>
            <a:lvl1pPr marL="73152" marR="0" indent="0" algn="l" defTabSz="914400" rtl="0" eaLnBrk="0" fontAlgn="base" latinLnBrk="0" hangingPunct="0">
              <a:lnSpc>
                <a:spcPct val="100000"/>
              </a:lnSpc>
              <a:spcBef>
                <a:spcPts val="0"/>
              </a:spcBef>
              <a:spcAft>
                <a:spcPct val="0"/>
              </a:spcAft>
              <a:buClr>
                <a:srgbClr val="002D86"/>
              </a:buClr>
              <a:buSzPct val="95000"/>
              <a:buFont typeface="Wingdings" pitchFamily="2" charset="2"/>
              <a:buNone/>
              <a:tabLst/>
              <a:defRPr sz="1800" b="1">
                <a:solidFill>
                  <a:schemeClr val="bg1"/>
                </a:solidFill>
              </a:defRPr>
            </a:lvl1pPr>
            <a:lvl2pPr>
              <a:buNone/>
              <a:defRPr sz="2000" b="1"/>
            </a:lvl2pPr>
            <a:lvl3pPr>
              <a:buNone/>
              <a:defRPr sz="1800" b="1"/>
            </a:lvl3pPr>
            <a:lvl4pPr>
              <a:buNone/>
              <a:defRPr sz="1600" b="1"/>
            </a:lvl4pPr>
            <a:lvl5pPr>
              <a:buNone/>
              <a:defRPr sz="1600" b="1"/>
            </a:lvl5pPr>
            <a:extLst/>
          </a:lstStyle>
          <a:p>
            <a:pPr marL="73152" marR="0" lvl="0" indent="0" algn="l" defTabSz="914400" rtl="0" eaLnBrk="0" fontAlgn="base" latinLnBrk="0" hangingPunct="0">
              <a:lnSpc>
                <a:spcPct val="100000"/>
              </a:lnSpc>
              <a:spcBef>
                <a:spcPts val="0"/>
              </a:spcBef>
              <a:spcAft>
                <a:spcPct val="0"/>
              </a:spcAft>
              <a:buClr>
                <a:srgbClr val="002D86"/>
              </a:buClr>
              <a:buSzPct val="95000"/>
              <a:buFont typeface="Wingdings" pitchFamily="2" charset="2"/>
              <a:buNone/>
              <a:tabLst/>
              <a:defRPr/>
            </a:pPr>
            <a:r>
              <a:rPr lang="de-AT" noProof="0" dirty="0"/>
              <a:t>Textmasterformat bearbeiten</a:t>
            </a:r>
          </a:p>
        </p:txBody>
      </p:sp>
    </p:spTree>
    <p:extLst>
      <p:ext uri="{BB962C8B-B14F-4D97-AF65-F5344CB8AC3E}">
        <p14:creationId xmlns:p14="http://schemas.microsoft.com/office/powerpoint/2010/main" val="808894852"/>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4" name="Rechteck 3"/>
          <p:cNvSpPr/>
          <p:nvPr userDrawn="1"/>
        </p:nvSpPr>
        <p:spPr>
          <a:xfrm rot="16200000">
            <a:off x="5779294" y="2653507"/>
            <a:ext cx="288925" cy="6446837"/>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sp>
        <p:nvSpPr>
          <p:cNvPr id="5" name="Rechteck 4"/>
          <p:cNvSpPr/>
          <p:nvPr userDrawn="1"/>
        </p:nvSpPr>
        <p:spPr>
          <a:xfrm rot="16200000">
            <a:off x="191294" y="5525294"/>
            <a:ext cx="288925" cy="703263"/>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sp>
        <p:nvSpPr>
          <p:cNvPr id="8" name="Titel 7"/>
          <p:cNvSpPr>
            <a:spLocks noGrp="1"/>
          </p:cNvSpPr>
          <p:nvPr>
            <p:ph type="ctrTitle"/>
          </p:nvPr>
        </p:nvSpPr>
        <p:spPr>
          <a:xfrm>
            <a:off x="688019" y="2096852"/>
            <a:ext cx="7911965" cy="1512168"/>
          </a:xfrm>
        </p:spPr>
        <p:txBody>
          <a:bodyPr/>
          <a:lstStyle>
            <a:lvl1pPr marR="9144" algn="l">
              <a:defRPr sz="4000" b="1" cap="all" spc="0" baseline="0">
                <a:solidFill>
                  <a:schemeClr val="bg1"/>
                </a:solidFill>
                <a:effectLst/>
                <a:latin typeface="Calibri" pitchFamily="34" charset="0"/>
              </a:defRPr>
            </a:lvl1pPr>
            <a:extLst/>
          </a:lstStyle>
          <a:p>
            <a:endParaRPr lang="en-US" dirty="0"/>
          </a:p>
        </p:txBody>
      </p:sp>
      <p:sp>
        <p:nvSpPr>
          <p:cNvPr id="9" name="Untertitel 8"/>
          <p:cNvSpPr>
            <a:spLocks noGrp="1"/>
          </p:cNvSpPr>
          <p:nvPr>
            <p:ph type="subTitle" idx="1"/>
          </p:nvPr>
        </p:nvSpPr>
        <p:spPr>
          <a:xfrm>
            <a:off x="688019" y="3645024"/>
            <a:ext cx="7916429" cy="1076712"/>
          </a:xfrm>
        </p:spPr>
        <p:txBody>
          <a:bodyPr lIns="100584" anchor="b"/>
          <a:lstStyle>
            <a:lvl1pPr marL="0" indent="0" algn="l">
              <a:spcBef>
                <a:spcPts val="0"/>
              </a:spcBef>
              <a:buNone/>
              <a:defRPr sz="2000" baseline="0">
                <a:solidFill>
                  <a:schemeClr val="bg1"/>
                </a:solidFill>
                <a:latin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endParaRPr lang="en-US" dirty="0"/>
          </a:p>
        </p:txBody>
      </p:sp>
      <p:pic>
        <p:nvPicPr>
          <p:cNvPr id="2" name="Grafik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884"/>
          <a:stretch/>
        </p:blipFill>
        <p:spPr>
          <a:xfrm>
            <a:off x="829266" y="5607344"/>
            <a:ext cx="1728192" cy="703122"/>
          </a:xfrm>
          <a:prstGeom prst="rect">
            <a:avLst/>
          </a:prstGeom>
        </p:spPr>
      </p:pic>
    </p:spTree>
    <p:extLst>
      <p:ext uri="{BB962C8B-B14F-4D97-AF65-F5344CB8AC3E}">
        <p14:creationId xmlns:p14="http://schemas.microsoft.com/office/powerpoint/2010/main" val="2358986698"/>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4" name="Rechteck 3"/>
          <p:cNvSpPr/>
          <p:nvPr userDrawn="1"/>
        </p:nvSpPr>
        <p:spPr>
          <a:xfrm>
            <a:off x="414338" y="0"/>
            <a:ext cx="288925" cy="5589588"/>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sp>
        <p:nvSpPr>
          <p:cNvPr id="5" name="Rechteck 4"/>
          <p:cNvSpPr/>
          <p:nvPr userDrawn="1"/>
        </p:nvSpPr>
        <p:spPr>
          <a:xfrm>
            <a:off x="414338" y="6330950"/>
            <a:ext cx="288925" cy="539750"/>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sp>
        <p:nvSpPr>
          <p:cNvPr id="9" name="Foliennummernplatzhalter 22"/>
          <p:cNvSpPr>
            <a:spLocks noGrp="1"/>
          </p:cNvSpPr>
          <p:nvPr>
            <p:ph type="sldNum" sz="quarter" idx="12"/>
          </p:nvPr>
        </p:nvSpPr>
        <p:spPr/>
        <p:txBody>
          <a:bodyPr/>
          <a:lstStyle>
            <a:lvl1pPr>
              <a:defRPr/>
            </a:lvl1pPr>
          </a:lstStyle>
          <a:p>
            <a:pPr>
              <a:defRPr/>
            </a:pPr>
            <a:fld id="{0B07ADE4-B2A1-4B42-A9EA-8FFEB49FE4B0}" type="slidenum">
              <a:rPr lang="de-AT"/>
              <a:pPr>
                <a:defRPr/>
              </a:pPr>
              <a:t>‹Nr.›</a:t>
            </a:fld>
            <a:endParaRPr lang="de-AT" dirty="0"/>
          </a:p>
        </p:txBody>
      </p:sp>
      <p:sp>
        <p:nvSpPr>
          <p:cNvPr id="11" name="Textplatzhalter 2"/>
          <p:cNvSpPr>
            <a:spLocks noGrp="1"/>
          </p:cNvSpPr>
          <p:nvPr>
            <p:ph type="body" idx="13"/>
          </p:nvPr>
        </p:nvSpPr>
        <p:spPr>
          <a:xfrm>
            <a:off x="1259094" y="3429000"/>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de-DE" dirty="0"/>
              <a:t>Textmasterformat bearbeiten</a:t>
            </a:r>
          </a:p>
        </p:txBody>
      </p:sp>
      <p:sp>
        <p:nvSpPr>
          <p:cNvPr id="12" name="Textplatzhalter 2"/>
          <p:cNvSpPr>
            <a:spLocks noGrp="1"/>
          </p:cNvSpPr>
          <p:nvPr>
            <p:ph type="body" idx="14" hasCustomPrompt="1"/>
          </p:nvPr>
        </p:nvSpPr>
        <p:spPr>
          <a:xfrm>
            <a:off x="1259632" y="2132856"/>
            <a:ext cx="7540270" cy="1249016"/>
          </a:xfrm>
        </p:spPr>
        <p:txBody>
          <a:bodyPr lIns="82296" bIns="0" anchor="b"/>
          <a:lstStyle>
            <a:lvl1pPr marL="54864" indent="0" algn="l" rtl="0" eaLnBrk="1" fontAlgn="base" hangingPunct="1">
              <a:spcBef>
                <a:spcPct val="0"/>
              </a:spcBef>
              <a:spcAft>
                <a:spcPct val="0"/>
              </a:spcAft>
              <a:buNone/>
              <a:defRPr lang="de-DE" sz="3800" b="0" kern="1200" cap="none" spc="-150" baseline="0" dirty="0" smtClean="0">
                <a:solidFill>
                  <a:schemeClr val="tx1"/>
                </a:solidFill>
                <a:latin typeface="Calibri" pitchFamily="34" charset="0"/>
                <a:ea typeface="+mj-ea"/>
                <a:cs typeface="+mj-cs"/>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de-DE" dirty="0"/>
              <a:t>Titelmasterformat durch Klicken bearbeiten</a:t>
            </a:r>
          </a:p>
        </p:txBody>
      </p:sp>
      <p:pic>
        <p:nvPicPr>
          <p:cNvPr id="10" name="Grafik 9"/>
          <p:cNvPicPr>
            <a:picLocks noChangeAspect="1"/>
          </p:cNvPicPr>
          <p:nvPr userDrawn="1"/>
        </p:nvPicPr>
        <p:blipFill rotWithShape="1">
          <a:blip r:embed="rId2" cstate="print">
            <a:extLst>
              <a:ext uri="{28A0092B-C50C-407E-A947-70E740481C1C}">
                <a14:useLocalDpi xmlns:a14="http://schemas.microsoft.com/office/drawing/2010/main" val="0"/>
              </a:ext>
            </a:extLst>
          </a:blip>
          <a:srcRect l="2884"/>
          <a:stretch/>
        </p:blipFill>
        <p:spPr>
          <a:xfrm>
            <a:off x="47061" y="5741207"/>
            <a:ext cx="1084539" cy="441249"/>
          </a:xfrm>
          <a:prstGeom prst="rect">
            <a:avLst/>
          </a:prstGeom>
        </p:spPr>
      </p:pic>
    </p:spTree>
    <p:extLst>
      <p:ext uri="{BB962C8B-B14F-4D97-AF65-F5344CB8AC3E}">
        <p14:creationId xmlns:p14="http://schemas.microsoft.com/office/powerpoint/2010/main" val="2135882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Rechteck 3"/>
          <p:cNvSpPr/>
          <p:nvPr userDrawn="1"/>
        </p:nvSpPr>
        <p:spPr>
          <a:xfrm>
            <a:off x="414338" y="0"/>
            <a:ext cx="288925" cy="5589588"/>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srgbClr val="005493"/>
              </a:solidFill>
            </a:endParaRPr>
          </a:p>
        </p:txBody>
      </p:sp>
      <p:sp>
        <p:nvSpPr>
          <p:cNvPr id="5" name="Rechteck 4"/>
          <p:cNvSpPr/>
          <p:nvPr userDrawn="1"/>
        </p:nvSpPr>
        <p:spPr>
          <a:xfrm>
            <a:off x="414338" y="6330950"/>
            <a:ext cx="288925" cy="539750"/>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srgbClr val="005493"/>
              </a:solidFill>
            </a:endParaRPr>
          </a:p>
        </p:txBody>
      </p:sp>
      <p:grpSp>
        <p:nvGrpSpPr>
          <p:cNvPr id="2" name="Gruppieren 1"/>
          <p:cNvGrpSpPr/>
          <p:nvPr userDrawn="1"/>
        </p:nvGrpSpPr>
        <p:grpSpPr>
          <a:xfrm>
            <a:off x="1144588" y="1389380"/>
            <a:ext cx="7678737" cy="71438"/>
            <a:chOff x="1144588" y="1389380"/>
            <a:chExt cx="7678737" cy="71438"/>
          </a:xfrm>
        </p:grpSpPr>
        <p:cxnSp>
          <p:nvCxnSpPr>
            <p:cNvPr id="8" name="Gerade Verbindung 7"/>
            <p:cNvCxnSpPr/>
            <p:nvPr userDrawn="1"/>
          </p:nvCxnSpPr>
          <p:spPr bwMode="auto">
            <a:xfrm>
              <a:off x="1144588" y="1389380"/>
              <a:ext cx="7678737" cy="0"/>
            </a:xfrm>
            <a:prstGeom prst="line">
              <a:avLst/>
            </a:prstGeom>
            <a:ln w="50800">
              <a:solidFill>
                <a:srgbClr val="005493"/>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bwMode="auto">
            <a:xfrm>
              <a:off x="1144588" y="1460818"/>
              <a:ext cx="7678737" cy="0"/>
            </a:xfrm>
            <a:prstGeom prst="line">
              <a:avLst/>
            </a:prstGeom>
            <a:ln w="19050">
              <a:solidFill>
                <a:srgbClr val="C8C8C8"/>
              </a:solidFill>
            </a:ln>
          </p:spPr>
          <p:style>
            <a:lnRef idx="1">
              <a:schemeClr val="accent1"/>
            </a:lnRef>
            <a:fillRef idx="0">
              <a:schemeClr val="accent1"/>
            </a:fillRef>
            <a:effectRef idx="0">
              <a:schemeClr val="accent1"/>
            </a:effectRef>
            <a:fontRef idx="minor">
              <a:schemeClr val="tx1"/>
            </a:fontRef>
          </p:style>
        </p:cxnSp>
      </p:grpSp>
      <p:sp>
        <p:nvSpPr>
          <p:cNvPr id="3" name="Inhaltsplatzhalter 2"/>
          <p:cNvSpPr>
            <a:spLocks noGrp="1"/>
          </p:cNvSpPr>
          <p:nvPr userDrawn="1">
            <p:ph idx="1"/>
          </p:nvPr>
        </p:nvSpPr>
        <p:spPr>
          <a:xfrm>
            <a:off x="1144588" y="1556793"/>
            <a:ext cx="7678800" cy="4528096"/>
          </a:xfrm>
        </p:spPr>
        <p:txBody>
          <a:bodyPr/>
          <a:lstStyle>
            <a:lvl1pPr>
              <a:buClr>
                <a:srgbClr val="005493"/>
              </a:buClr>
              <a:defRPr/>
            </a:lvl1pPr>
            <a:lvl2pPr>
              <a:buClr>
                <a:srgbClr val="005493"/>
              </a:buClr>
              <a:defRPr/>
            </a:lvl2pPr>
            <a:lvl3pPr>
              <a:buClr>
                <a:srgbClr val="005493"/>
              </a:buClr>
              <a:defRPr/>
            </a:lvl3pPr>
            <a:lvl4pPr>
              <a:buClr>
                <a:srgbClr val="005493"/>
              </a:buClr>
              <a:defRPr/>
            </a:lvl4pPr>
            <a:lvl5pPr>
              <a:buClr>
                <a:srgbClr val="005493"/>
              </a:buClr>
              <a:defRPr/>
            </a:lvl5pPr>
            <a:extLst/>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0" name="Datumsplatzhalter 13"/>
          <p:cNvSpPr>
            <a:spLocks noGrp="1"/>
          </p:cNvSpPr>
          <p:nvPr userDrawn="1">
            <p:ph type="dt" sz="half" idx="10"/>
          </p:nvPr>
        </p:nvSpPr>
        <p:spPr/>
        <p:txBody>
          <a:bodyPr/>
          <a:lstStyle>
            <a:lvl1pPr>
              <a:defRPr/>
            </a:lvl1pPr>
          </a:lstStyle>
          <a:p>
            <a:pPr>
              <a:defRPr/>
            </a:pPr>
            <a:fld id="{3847F971-655E-4EC9-B0B0-29C47342786C}" type="datetime1">
              <a:rPr lang="de-DE"/>
              <a:pPr>
                <a:defRPr/>
              </a:pPr>
              <a:t>13.10.2021</a:t>
            </a:fld>
            <a:endParaRPr lang="de-AT" dirty="0"/>
          </a:p>
        </p:txBody>
      </p:sp>
      <p:sp>
        <p:nvSpPr>
          <p:cNvPr id="11" name="Fußzeilenplatzhalter 2"/>
          <p:cNvSpPr>
            <a:spLocks noGrp="1"/>
          </p:cNvSpPr>
          <p:nvPr userDrawn="1">
            <p:ph type="ftr" sz="quarter" idx="11"/>
          </p:nvPr>
        </p:nvSpPr>
        <p:spPr/>
        <p:txBody>
          <a:bodyPr/>
          <a:lstStyle>
            <a:lvl1pPr>
              <a:defRPr/>
            </a:lvl1pPr>
          </a:lstStyle>
          <a:p>
            <a:pPr>
              <a:defRPr/>
            </a:pPr>
            <a:endParaRPr lang="de-AT" dirty="0"/>
          </a:p>
        </p:txBody>
      </p:sp>
      <p:sp>
        <p:nvSpPr>
          <p:cNvPr id="12" name="Foliennummernplatzhalter 22"/>
          <p:cNvSpPr>
            <a:spLocks noGrp="1"/>
          </p:cNvSpPr>
          <p:nvPr userDrawn="1">
            <p:ph type="sldNum" sz="quarter" idx="12"/>
          </p:nvPr>
        </p:nvSpPr>
        <p:spPr/>
        <p:txBody>
          <a:bodyPr/>
          <a:lstStyle>
            <a:lvl1pPr>
              <a:defRPr/>
            </a:lvl1pPr>
          </a:lstStyle>
          <a:p>
            <a:pPr>
              <a:defRPr/>
            </a:pPr>
            <a:fld id="{8DBA7457-2E1C-46A7-843F-B7002F011774}" type="slidenum">
              <a:rPr lang="de-AT"/>
              <a:pPr>
                <a:defRPr/>
              </a:pPr>
              <a:t>‹Nr.›</a:t>
            </a:fld>
            <a:endParaRPr lang="de-AT" dirty="0"/>
          </a:p>
        </p:txBody>
      </p:sp>
      <p:sp>
        <p:nvSpPr>
          <p:cNvPr id="15" name="Textplatzhalter 13"/>
          <p:cNvSpPr>
            <a:spLocks noGrp="1"/>
          </p:cNvSpPr>
          <p:nvPr userDrawn="1">
            <p:ph type="body" sz="quarter" idx="13" hasCustomPrompt="1"/>
          </p:nvPr>
        </p:nvSpPr>
        <p:spPr>
          <a:xfrm>
            <a:off x="1155474" y="6147255"/>
            <a:ext cx="7667851" cy="212301"/>
          </a:xfrm>
        </p:spPr>
        <p:txBody>
          <a:bodyPr/>
          <a:lstStyle>
            <a:lvl1pPr marL="3175" indent="0">
              <a:spcBef>
                <a:spcPts val="0"/>
              </a:spcBef>
              <a:buNone/>
              <a:defRPr sz="1000" i="1">
                <a:solidFill>
                  <a:schemeClr val="tx1"/>
                </a:solidFill>
              </a:defRPr>
            </a:lvl1pPr>
          </a:lstStyle>
          <a:p>
            <a:pPr lvl="0"/>
            <a:r>
              <a:rPr lang="de-DE" dirty="0"/>
              <a:t>Quelle:</a:t>
            </a:r>
          </a:p>
          <a:p>
            <a:pPr lvl="0"/>
            <a:r>
              <a:rPr lang="de-DE" dirty="0"/>
              <a:t> </a:t>
            </a:r>
            <a:endParaRPr lang="en-GB" dirty="0"/>
          </a:p>
        </p:txBody>
      </p:sp>
      <p:sp>
        <p:nvSpPr>
          <p:cNvPr id="14" name="Titel 1"/>
          <p:cNvSpPr>
            <a:spLocks noGrp="1"/>
          </p:cNvSpPr>
          <p:nvPr userDrawn="1">
            <p:ph type="title"/>
          </p:nvPr>
        </p:nvSpPr>
        <p:spPr>
          <a:xfrm>
            <a:off x="1043608" y="297500"/>
            <a:ext cx="7778342" cy="1041256"/>
          </a:xfrm>
        </p:spPr>
        <p:txBody>
          <a:bodyPr anchor="b"/>
          <a:lstStyle>
            <a:lvl1pPr>
              <a:defRPr/>
            </a:lvl1pPr>
            <a:extLst/>
          </a:lstStyle>
          <a:p>
            <a:r>
              <a:rPr lang="de-DE" dirty="0"/>
              <a:t>Titelmasterformat durch Klicken bearbeiten</a:t>
            </a:r>
            <a:endParaRPr lang="en-US" dirty="0"/>
          </a:p>
        </p:txBody>
      </p:sp>
      <p:pic>
        <p:nvPicPr>
          <p:cNvPr id="16" name="Grafik 15"/>
          <p:cNvPicPr>
            <a:picLocks noChangeAspect="1"/>
          </p:cNvPicPr>
          <p:nvPr userDrawn="1"/>
        </p:nvPicPr>
        <p:blipFill rotWithShape="1">
          <a:blip r:embed="rId2" cstate="print">
            <a:extLst>
              <a:ext uri="{28A0092B-C50C-407E-A947-70E740481C1C}">
                <a14:useLocalDpi xmlns:a14="http://schemas.microsoft.com/office/drawing/2010/main" val="0"/>
              </a:ext>
            </a:extLst>
          </a:blip>
          <a:srcRect l="2884"/>
          <a:stretch/>
        </p:blipFill>
        <p:spPr>
          <a:xfrm>
            <a:off x="47061" y="5741207"/>
            <a:ext cx="1084539" cy="441249"/>
          </a:xfrm>
          <a:prstGeom prst="rect">
            <a:avLst/>
          </a:prstGeom>
        </p:spPr>
      </p:pic>
    </p:spTree>
    <p:extLst>
      <p:ext uri="{BB962C8B-B14F-4D97-AF65-F5344CB8AC3E}">
        <p14:creationId xmlns:p14="http://schemas.microsoft.com/office/powerpoint/2010/main" val="2363966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Rechteck 4"/>
          <p:cNvSpPr/>
          <p:nvPr userDrawn="1"/>
        </p:nvSpPr>
        <p:spPr>
          <a:xfrm>
            <a:off x="414338" y="0"/>
            <a:ext cx="288925" cy="5589588"/>
          </a:xfrm>
          <a:prstGeom prst="rect">
            <a:avLst/>
          </a:prstGeom>
          <a:solidFill>
            <a:srgbClr val="E98C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Corbel"/>
              <a:ea typeface="+mn-ea"/>
              <a:cs typeface="+mn-cs"/>
            </a:endParaRPr>
          </a:p>
        </p:txBody>
      </p:sp>
      <p:sp>
        <p:nvSpPr>
          <p:cNvPr id="6" name="Rechteck 5"/>
          <p:cNvSpPr/>
          <p:nvPr userDrawn="1"/>
        </p:nvSpPr>
        <p:spPr>
          <a:xfrm>
            <a:off x="414338" y="6330950"/>
            <a:ext cx="288925" cy="539750"/>
          </a:xfrm>
          <a:prstGeom prst="rect">
            <a:avLst/>
          </a:prstGeom>
          <a:solidFill>
            <a:srgbClr val="E98C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Corbel"/>
              <a:ea typeface="+mn-ea"/>
              <a:cs typeface="+mn-cs"/>
            </a:endParaRPr>
          </a:p>
        </p:txBody>
      </p:sp>
      <p:sp>
        <p:nvSpPr>
          <p:cNvPr id="10" name="Datumsplatzhalter 13"/>
          <p:cNvSpPr>
            <a:spLocks noGrp="1"/>
          </p:cNvSpPr>
          <p:nvPr userDrawn="1">
            <p:ph type="dt" sz="half" idx="10"/>
          </p:nvPr>
        </p:nvSpPr>
        <p:spPr/>
        <p:txBody>
          <a:bodyPr/>
          <a:lstStyle>
            <a:lvl1pPr>
              <a:defRPr>
                <a:solidFill>
                  <a:srgbClr val="E98C25"/>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686224-8FF0-4E4E-8596-F569AD460F18}" type="datetime1">
              <a:rPr kumimoji="0" lang="de-DE" sz="1100" b="0" i="0" u="none" strike="noStrike" kern="1200" cap="none" spc="0" normalizeH="0" baseline="0" noProof="0" smtClean="0">
                <a:ln>
                  <a:noFill/>
                </a:ln>
                <a:solidFill>
                  <a:srgbClr val="E98C25"/>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13.10.2021</a:t>
            </a:fld>
            <a:endParaRPr kumimoji="0" lang="de-AT" sz="1100" b="0" i="0" u="none" strike="noStrike" kern="1200" cap="none" spc="0" normalizeH="0" baseline="0" noProof="0" dirty="0">
              <a:ln>
                <a:noFill/>
              </a:ln>
              <a:solidFill>
                <a:srgbClr val="E98C25"/>
              </a:solidFill>
              <a:effectLst/>
              <a:uLnTx/>
              <a:uFillTx/>
              <a:latin typeface="Corbel"/>
              <a:ea typeface="+mn-ea"/>
              <a:cs typeface="+mn-cs"/>
            </a:endParaRPr>
          </a:p>
        </p:txBody>
      </p:sp>
      <p:sp>
        <p:nvSpPr>
          <p:cNvPr id="11" name="Fußzeilenplatzhalter 2"/>
          <p:cNvSpPr>
            <a:spLocks noGrp="1"/>
          </p:cNvSpPr>
          <p:nvPr userDrawn="1">
            <p:ph type="ftr" sz="quarter" idx="11"/>
          </p:nvPr>
        </p:nvSpPr>
        <p:spPr/>
        <p:txBody>
          <a:bodyPr/>
          <a:lstStyle>
            <a:lvl1pPr>
              <a:defRPr>
                <a:solidFill>
                  <a:srgbClr val="E98C25"/>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100" b="0" i="0" u="none" strike="noStrike" kern="1200" cap="none" spc="0" normalizeH="0" baseline="0" noProof="0" dirty="0">
              <a:ln>
                <a:noFill/>
              </a:ln>
              <a:solidFill>
                <a:srgbClr val="E98C25"/>
              </a:solidFill>
              <a:effectLst/>
              <a:uLnTx/>
              <a:uFillTx/>
              <a:latin typeface="Corbel"/>
              <a:ea typeface="+mn-ea"/>
              <a:cs typeface="+mn-cs"/>
            </a:endParaRPr>
          </a:p>
        </p:txBody>
      </p:sp>
      <p:sp>
        <p:nvSpPr>
          <p:cNvPr id="12" name="Foliennummernplatzhalter 22"/>
          <p:cNvSpPr>
            <a:spLocks noGrp="1"/>
          </p:cNvSpPr>
          <p:nvPr userDrawn="1">
            <p:ph type="sldNum" sz="quarter" idx="12"/>
          </p:nvPr>
        </p:nvSpPr>
        <p:spPr/>
        <p:txBody>
          <a:bodyPr/>
          <a:lstStyle>
            <a:lvl1pPr>
              <a:defRPr>
                <a:solidFill>
                  <a:srgbClr val="E98C25"/>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99AD5F6-47BD-48F2-9E68-ADC194C070EC}" type="slidenum">
              <a:rPr kumimoji="0" lang="de-AT" sz="1200" b="0" i="0" u="none" strike="noStrike" kern="1200" cap="none" spc="0" normalizeH="0" baseline="0" noProof="0" smtClean="0">
                <a:ln>
                  <a:noFill/>
                </a:ln>
                <a:solidFill>
                  <a:srgbClr val="E98C25"/>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AT" sz="1200" b="0" i="0" u="none" strike="noStrike" kern="1200" cap="none" spc="0" normalizeH="0" baseline="0" noProof="0" dirty="0">
              <a:ln>
                <a:noFill/>
              </a:ln>
              <a:solidFill>
                <a:srgbClr val="E98C25"/>
              </a:solidFill>
              <a:effectLst/>
              <a:uLnTx/>
              <a:uFillTx/>
              <a:latin typeface="Corbel"/>
              <a:ea typeface="+mn-ea"/>
              <a:cs typeface="+mn-cs"/>
            </a:endParaRPr>
          </a:p>
        </p:txBody>
      </p:sp>
      <p:sp>
        <p:nvSpPr>
          <p:cNvPr id="14" name="Textplatzhalter 13"/>
          <p:cNvSpPr>
            <a:spLocks noGrp="1"/>
          </p:cNvSpPr>
          <p:nvPr>
            <p:ph type="body" sz="quarter" idx="13" hasCustomPrompt="1"/>
          </p:nvPr>
        </p:nvSpPr>
        <p:spPr>
          <a:xfrm>
            <a:off x="1155474" y="6147255"/>
            <a:ext cx="7667851" cy="212301"/>
          </a:xfrm>
        </p:spPr>
        <p:txBody>
          <a:bodyPr/>
          <a:lstStyle>
            <a:lvl1pPr marL="3175" indent="0">
              <a:spcBef>
                <a:spcPts val="0"/>
              </a:spcBef>
              <a:buNone/>
              <a:defRPr sz="1000" i="1">
                <a:solidFill>
                  <a:schemeClr val="tx1"/>
                </a:solidFill>
              </a:defRPr>
            </a:lvl1pPr>
          </a:lstStyle>
          <a:p>
            <a:pPr lvl="0"/>
            <a:r>
              <a:rPr lang="de-DE" dirty="0"/>
              <a:t>Quelle:</a:t>
            </a:r>
          </a:p>
          <a:p>
            <a:pPr lvl="0"/>
            <a:r>
              <a:rPr lang="de-DE" dirty="0"/>
              <a:t> </a:t>
            </a:r>
            <a:endParaRPr lang="en-GB" dirty="0"/>
          </a:p>
        </p:txBody>
      </p:sp>
      <p:sp>
        <p:nvSpPr>
          <p:cNvPr id="15" name="Titel 1"/>
          <p:cNvSpPr>
            <a:spLocks noGrp="1"/>
          </p:cNvSpPr>
          <p:nvPr>
            <p:ph type="title"/>
          </p:nvPr>
        </p:nvSpPr>
        <p:spPr>
          <a:xfrm>
            <a:off x="1043608" y="297500"/>
            <a:ext cx="7778342" cy="1041256"/>
          </a:xfrm>
        </p:spPr>
        <p:txBody>
          <a:bodyPr anchor="b"/>
          <a:lstStyle>
            <a:lvl1pPr>
              <a:defRPr/>
            </a:lvl1pPr>
            <a:extLst/>
          </a:lstStyle>
          <a:p>
            <a:r>
              <a:rPr lang="de-DE"/>
              <a:t>Titelmasterformat durch Klicken bearbeiten</a:t>
            </a:r>
            <a:endParaRPr lang="en-US" dirty="0"/>
          </a:p>
        </p:txBody>
      </p:sp>
      <p:grpSp>
        <p:nvGrpSpPr>
          <p:cNvPr id="16" name="Gruppieren 15"/>
          <p:cNvGrpSpPr/>
          <p:nvPr userDrawn="1"/>
        </p:nvGrpSpPr>
        <p:grpSpPr>
          <a:xfrm>
            <a:off x="1144588" y="1377402"/>
            <a:ext cx="7678737" cy="71438"/>
            <a:chOff x="1144588" y="1377402"/>
            <a:chExt cx="7678737" cy="71438"/>
          </a:xfrm>
        </p:grpSpPr>
        <p:cxnSp>
          <p:nvCxnSpPr>
            <p:cNvPr id="17" name="Gerade Verbindung 16"/>
            <p:cNvCxnSpPr/>
            <p:nvPr userDrawn="1"/>
          </p:nvCxnSpPr>
          <p:spPr bwMode="auto">
            <a:xfrm>
              <a:off x="1144588" y="1377402"/>
              <a:ext cx="7678737" cy="0"/>
            </a:xfrm>
            <a:prstGeom prst="line">
              <a:avLst/>
            </a:prstGeom>
            <a:ln w="50800">
              <a:solidFill>
                <a:srgbClr val="E98C25"/>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auto">
            <a:xfrm>
              <a:off x="1144588" y="1448840"/>
              <a:ext cx="7678737" cy="0"/>
            </a:xfrm>
            <a:prstGeom prst="line">
              <a:avLst/>
            </a:prstGeom>
            <a:ln w="19050">
              <a:solidFill>
                <a:srgbClr val="C8C8C8"/>
              </a:solidFill>
            </a:ln>
          </p:spPr>
          <p:style>
            <a:lnRef idx="1">
              <a:schemeClr val="accent1"/>
            </a:lnRef>
            <a:fillRef idx="0">
              <a:schemeClr val="accent1"/>
            </a:fillRef>
            <a:effectRef idx="0">
              <a:schemeClr val="accent1"/>
            </a:effectRef>
            <a:fontRef idx="minor">
              <a:schemeClr val="tx1"/>
            </a:fontRef>
          </p:style>
        </p:cxnSp>
      </p:grpSp>
      <p:pic>
        <p:nvPicPr>
          <p:cNvPr id="19" name="Grafik 18">
            <a:extLst>
              <a:ext uri="{FF2B5EF4-FFF2-40B4-BE49-F238E27FC236}">
                <a16:creationId xmlns:a16="http://schemas.microsoft.com/office/drawing/2014/main" id="{7BE0F275-03E5-493A-9579-6977AC5D9C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00" y="5633539"/>
            <a:ext cx="990399" cy="586903"/>
          </a:xfrm>
          <a:prstGeom prst="rect">
            <a:avLst/>
          </a:prstGeom>
        </p:spPr>
      </p:pic>
    </p:spTree>
    <p:extLst>
      <p:ext uri="{BB962C8B-B14F-4D97-AF65-F5344CB8AC3E}">
        <p14:creationId xmlns:p14="http://schemas.microsoft.com/office/powerpoint/2010/main" val="7690783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4" name="Rechteck 3"/>
          <p:cNvSpPr/>
          <p:nvPr userDrawn="1"/>
        </p:nvSpPr>
        <p:spPr>
          <a:xfrm>
            <a:off x="414338" y="0"/>
            <a:ext cx="288925" cy="5589588"/>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sp>
        <p:nvSpPr>
          <p:cNvPr id="5" name="Rechteck 4"/>
          <p:cNvSpPr/>
          <p:nvPr userDrawn="1"/>
        </p:nvSpPr>
        <p:spPr>
          <a:xfrm>
            <a:off x="414338" y="6330950"/>
            <a:ext cx="288925" cy="539750"/>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sp>
        <p:nvSpPr>
          <p:cNvPr id="10" name="Datumsplatzhalter 13"/>
          <p:cNvSpPr>
            <a:spLocks noGrp="1"/>
          </p:cNvSpPr>
          <p:nvPr>
            <p:ph type="dt" sz="half" idx="10"/>
          </p:nvPr>
        </p:nvSpPr>
        <p:spPr/>
        <p:txBody>
          <a:bodyPr/>
          <a:lstStyle>
            <a:lvl1pPr>
              <a:defRPr/>
            </a:lvl1pPr>
          </a:lstStyle>
          <a:p>
            <a:pPr>
              <a:defRPr/>
            </a:pPr>
            <a:fld id="{3847F971-655E-4EC9-B0B0-29C47342786C}" type="datetime1">
              <a:rPr lang="de-DE"/>
              <a:pPr>
                <a:defRPr/>
              </a:pPr>
              <a:t>13.10.2021</a:t>
            </a:fld>
            <a:endParaRPr lang="de-AT" dirty="0"/>
          </a:p>
        </p:txBody>
      </p:sp>
      <p:sp>
        <p:nvSpPr>
          <p:cNvPr id="11" name="Fußzeilenplatzhalter 2"/>
          <p:cNvSpPr>
            <a:spLocks noGrp="1"/>
          </p:cNvSpPr>
          <p:nvPr>
            <p:ph type="ftr" sz="quarter" idx="11"/>
          </p:nvPr>
        </p:nvSpPr>
        <p:spPr/>
        <p:txBody>
          <a:bodyPr/>
          <a:lstStyle>
            <a:lvl1pPr>
              <a:defRPr/>
            </a:lvl1pPr>
          </a:lstStyle>
          <a:p>
            <a:pPr>
              <a:defRPr/>
            </a:pPr>
            <a:endParaRPr lang="de-AT"/>
          </a:p>
        </p:txBody>
      </p:sp>
      <p:sp>
        <p:nvSpPr>
          <p:cNvPr id="12" name="Foliennummernplatzhalter 22"/>
          <p:cNvSpPr>
            <a:spLocks noGrp="1"/>
          </p:cNvSpPr>
          <p:nvPr>
            <p:ph type="sldNum" sz="quarter" idx="12"/>
          </p:nvPr>
        </p:nvSpPr>
        <p:spPr/>
        <p:txBody>
          <a:bodyPr/>
          <a:lstStyle>
            <a:lvl1pPr>
              <a:defRPr/>
            </a:lvl1pPr>
          </a:lstStyle>
          <a:p>
            <a:pPr>
              <a:defRPr/>
            </a:pPr>
            <a:fld id="{8DBA7457-2E1C-46A7-843F-B7002F011774}" type="slidenum">
              <a:rPr lang="de-AT"/>
              <a:pPr>
                <a:defRPr/>
              </a:pPr>
              <a:t>‹Nr.›</a:t>
            </a:fld>
            <a:endParaRPr lang="de-AT" dirty="0"/>
          </a:p>
        </p:txBody>
      </p:sp>
      <p:sp>
        <p:nvSpPr>
          <p:cNvPr id="15" name="Textplatzhalter 13"/>
          <p:cNvSpPr>
            <a:spLocks noGrp="1"/>
          </p:cNvSpPr>
          <p:nvPr>
            <p:ph type="body" sz="quarter" idx="13" hasCustomPrompt="1"/>
          </p:nvPr>
        </p:nvSpPr>
        <p:spPr>
          <a:xfrm>
            <a:off x="1155474" y="6147255"/>
            <a:ext cx="7667851" cy="212301"/>
          </a:xfrm>
        </p:spPr>
        <p:txBody>
          <a:bodyPr/>
          <a:lstStyle>
            <a:lvl1pPr marL="3175" indent="0">
              <a:spcBef>
                <a:spcPts val="0"/>
              </a:spcBef>
              <a:buNone/>
              <a:defRPr sz="1000" i="1">
                <a:solidFill>
                  <a:schemeClr val="tx1"/>
                </a:solidFill>
              </a:defRPr>
            </a:lvl1pPr>
          </a:lstStyle>
          <a:p>
            <a:pPr lvl="0"/>
            <a:r>
              <a:rPr lang="de-DE" dirty="0"/>
              <a:t>Quelle:</a:t>
            </a:r>
          </a:p>
          <a:p>
            <a:pPr lvl="0"/>
            <a:r>
              <a:rPr lang="de-DE" dirty="0"/>
              <a:t> </a:t>
            </a:r>
            <a:endParaRPr lang="en-GB" dirty="0"/>
          </a:p>
        </p:txBody>
      </p:sp>
      <p:sp>
        <p:nvSpPr>
          <p:cNvPr id="14" name="Titel 1"/>
          <p:cNvSpPr>
            <a:spLocks noGrp="1"/>
          </p:cNvSpPr>
          <p:nvPr>
            <p:ph type="title"/>
          </p:nvPr>
        </p:nvSpPr>
        <p:spPr>
          <a:xfrm>
            <a:off x="1043608" y="297500"/>
            <a:ext cx="7778342" cy="1041256"/>
          </a:xfrm>
        </p:spPr>
        <p:txBody>
          <a:bodyPr anchor="b"/>
          <a:lstStyle>
            <a:lvl1pPr>
              <a:defRPr/>
            </a:lvl1pPr>
            <a:extLst/>
          </a:lstStyle>
          <a:p>
            <a:r>
              <a:rPr lang="de-DE" dirty="0"/>
              <a:t>Titelmasterformat durch Klicken bearbeiten</a:t>
            </a:r>
            <a:endParaRPr lang="en-US" dirty="0"/>
          </a:p>
        </p:txBody>
      </p:sp>
      <p:grpSp>
        <p:nvGrpSpPr>
          <p:cNvPr id="13" name="Gruppieren 12"/>
          <p:cNvGrpSpPr/>
          <p:nvPr userDrawn="1"/>
        </p:nvGrpSpPr>
        <p:grpSpPr>
          <a:xfrm>
            <a:off x="1144588" y="1389380"/>
            <a:ext cx="7678737" cy="71438"/>
            <a:chOff x="1144588" y="1389380"/>
            <a:chExt cx="7678737" cy="71438"/>
          </a:xfrm>
        </p:grpSpPr>
        <p:cxnSp>
          <p:nvCxnSpPr>
            <p:cNvPr id="16" name="Gerade Verbindung 15"/>
            <p:cNvCxnSpPr/>
            <p:nvPr userDrawn="1"/>
          </p:nvCxnSpPr>
          <p:spPr bwMode="auto">
            <a:xfrm>
              <a:off x="1144588" y="1389380"/>
              <a:ext cx="7678737" cy="0"/>
            </a:xfrm>
            <a:prstGeom prst="line">
              <a:avLst/>
            </a:prstGeom>
            <a:ln w="50800">
              <a:solidFill>
                <a:srgbClr val="005493"/>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auto">
            <a:xfrm>
              <a:off x="1144588" y="1460818"/>
              <a:ext cx="7678737" cy="0"/>
            </a:xfrm>
            <a:prstGeom prst="line">
              <a:avLst/>
            </a:prstGeom>
            <a:ln w="19050">
              <a:solidFill>
                <a:srgbClr val="C8C8C8"/>
              </a:solidFill>
            </a:ln>
          </p:spPr>
          <p:style>
            <a:lnRef idx="1">
              <a:schemeClr val="accent1"/>
            </a:lnRef>
            <a:fillRef idx="0">
              <a:schemeClr val="accent1"/>
            </a:fillRef>
            <a:effectRef idx="0">
              <a:schemeClr val="accent1"/>
            </a:effectRef>
            <a:fontRef idx="minor">
              <a:schemeClr val="tx1"/>
            </a:fontRef>
          </p:style>
        </p:cxnSp>
      </p:grpSp>
      <p:pic>
        <p:nvPicPr>
          <p:cNvPr id="19" name="Grafik 18"/>
          <p:cNvPicPr>
            <a:picLocks noChangeAspect="1"/>
          </p:cNvPicPr>
          <p:nvPr userDrawn="1"/>
        </p:nvPicPr>
        <p:blipFill rotWithShape="1">
          <a:blip r:embed="rId2" cstate="print">
            <a:extLst>
              <a:ext uri="{28A0092B-C50C-407E-A947-70E740481C1C}">
                <a14:useLocalDpi xmlns:a14="http://schemas.microsoft.com/office/drawing/2010/main" val="0"/>
              </a:ext>
            </a:extLst>
          </a:blip>
          <a:srcRect l="2884"/>
          <a:stretch/>
        </p:blipFill>
        <p:spPr>
          <a:xfrm>
            <a:off x="47061" y="5741207"/>
            <a:ext cx="1084539" cy="441249"/>
          </a:xfrm>
          <a:prstGeom prst="rect">
            <a:avLst/>
          </a:prstGeom>
        </p:spPr>
      </p:pic>
    </p:spTree>
    <p:extLst>
      <p:ext uri="{BB962C8B-B14F-4D97-AF65-F5344CB8AC3E}">
        <p14:creationId xmlns:p14="http://schemas.microsoft.com/office/powerpoint/2010/main" val="34490987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5" name="Rechteck 4"/>
          <p:cNvSpPr/>
          <p:nvPr userDrawn="1"/>
        </p:nvSpPr>
        <p:spPr>
          <a:xfrm>
            <a:off x="414338" y="0"/>
            <a:ext cx="288925" cy="5589588"/>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sp>
        <p:nvSpPr>
          <p:cNvPr id="6" name="Rechteck 5"/>
          <p:cNvSpPr/>
          <p:nvPr userDrawn="1"/>
        </p:nvSpPr>
        <p:spPr>
          <a:xfrm>
            <a:off x="414338" y="6330950"/>
            <a:ext cx="288925" cy="539750"/>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sp>
        <p:nvSpPr>
          <p:cNvPr id="3" name="Inhaltsplatzhalter 2"/>
          <p:cNvSpPr>
            <a:spLocks noGrp="1"/>
          </p:cNvSpPr>
          <p:nvPr>
            <p:ph sz="half" idx="1"/>
          </p:nvPr>
        </p:nvSpPr>
        <p:spPr>
          <a:xfrm>
            <a:off x="1130300" y="1556793"/>
            <a:ext cx="3663876" cy="4528095"/>
          </a:xfrm>
        </p:spPr>
        <p:txBody>
          <a:bodyPr/>
          <a:lstStyle>
            <a:lvl1pPr>
              <a:defRPr sz="2800"/>
            </a:lvl1pPr>
            <a:lvl2pPr>
              <a:defRPr sz="2400"/>
            </a:lvl2pPr>
            <a:lvl3pPr>
              <a:defRPr sz="2000"/>
            </a:lvl3pPr>
            <a:lvl4pPr>
              <a:defRPr sz="1800"/>
            </a:lvl4pPr>
            <a:lvl5pPr>
              <a:defRPr sz="1800"/>
            </a:lvl5pPr>
            <a:extLst/>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Inhaltsplatzhalter 3"/>
          <p:cNvSpPr>
            <a:spLocks noGrp="1"/>
          </p:cNvSpPr>
          <p:nvPr>
            <p:ph sz="half" idx="2"/>
          </p:nvPr>
        </p:nvSpPr>
        <p:spPr>
          <a:xfrm>
            <a:off x="4946576" y="1556793"/>
            <a:ext cx="3876749" cy="4528096"/>
          </a:xfrm>
        </p:spPr>
        <p:txBody>
          <a:bodyPr/>
          <a:lstStyle>
            <a:lvl1pPr>
              <a:buClr>
                <a:srgbClr val="005493"/>
              </a:buClr>
              <a:defRPr sz="2800"/>
            </a:lvl1pPr>
            <a:lvl2pPr>
              <a:defRPr sz="2400"/>
            </a:lvl2pPr>
            <a:lvl3pPr>
              <a:defRPr sz="2000"/>
            </a:lvl3pPr>
            <a:lvl4pPr>
              <a:defRPr sz="1800"/>
            </a:lvl4pPr>
            <a:lvl5pPr>
              <a:defRPr sz="1800"/>
            </a:lvl5pPr>
            <a:extLst/>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Datumsplatzhalter 13"/>
          <p:cNvSpPr>
            <a:spLocks noGrp="1"/>
          </p:cNvSpPr>
          <p:nvPr>
            <p:ph type="dt" sz="half" idx="10"/>
          </p:nvPr>
        </p:nvSpPr>
        <p:spPr/>
        <p:txBody>
          <a:bodyPr/>
          <a:lstStyle>
            <a:lvl1pPr>
              <a:defRPr/>
            </a:lvl1pPr>
          </a:lstStyle>
          <a:p>
            <a:pPr>
              <a:defRPr/>
            </a:pPr>
            <a:fld id="{D704E7B4-A2B7-4D06-A6AA-9CDC3C157387}" type="datetime1">
              <a:rPr lang="de-DE"/>
              <a:pPr>
                <a:defRPr/>
              </a:pPr>
              <a:t>13.10.2021</a:t>
            </a:fld>
            <a:endParaRPr lang="de-AT" dirty="0"/>
          </a:p>
        </p:txBody>
      </p:sp>
      <p:sp>
        <p:nvSpPr>
          <p:cNvPr id="9" name="Fußzeilenplatzhalter 2"/>
          <p:cNvSpPr>
            <a:spLocks noGrp="1"/>
          </p:cNvSpPr>
          <p:nvPr>
            <p:ph type="ftr" sz="quarter" idx="11"/>
          </p:nvPr>
        </p:nvSpPr>
        <p:spPr/>
        <p:txBody>
          <a:bodyPr/>
          <a:lstStyle>
            <a:lvl1pPr>
              <a:defRPr/>
            </a:lvl1pPr>
          </a:lstStyle>
          <a:p>
            <a:pPr>
              <a:defRPr/>
            </a:pPr>
            <a:endParaRPr lang="de-AT"/>
          </a:p>
        </p:txBody>
      </p:sp>
      <p:sp>
        <p:nvSpPr>
          <p:cNvPr id="10" name="Foliennummernplatzhalter 22"/>
          <p:cNvSpPr>
            <a:spLocks noGrp="1"/>
          </p:cNvSpPr>
          <p:nvPr>
            <p:ph type="sldNum" sz="quarter" idx="12"/>
          </p:nvPr>
        </p:nvSpPr>
        <p:spPr/>
        <p:txBody>
          <a:bodyPr/>
          <a:lstStyle>
            <a:lvl1pPr>
              <a:defRPr/>
            </a:lvl1pPr>
          </a:lstStyle>
          <a:p>
            <a:pPr>
              <a:defRPr/>
            </a:pPr>
            <a:fld id="{B491AE21-28D8-40D5-B61E-A4D024CBE3E0}" type="slidenum">
              <a:rPr lang="de-AT"/>
              <a:pPr>
                <a:defRPr/>
              </a:pPr>
              <a:t>‹Nr.›</a:t>
            </a:fld>
            <a:endParaRPr lang="de-AT" dirty="0"/>
          </a:p>
        </p:txBody>
      </p:sp>
      <p:sp>
        <p:nvSpPr>
          <p:cNvPr id="16" name="Textplatzhalter 13"/>
          <p:cNvSpPr>
            <a:spLocks noGrp="1"/>
          </p:cNvSpPr>
          <p:nvPr>
            <p:ph type="body" sz="quarter" idx="13" hasCustomPrompt="1"/>
          </p:nvPr>
        </p:nvSpPr>
        <p:spPr>
          <a:xfrm>
            <a:off x="1155474" y="6147255"/>
            <a:ext cx="7667851" cy="212301"/>
          </a:xfrm>
        </p:spPr>
        <p:txBody>
          <a:bodyPr/>
          <a:lstStyle>
            <a:lvl1pPr marL="3175" indent="0">
              <a:spcBef>
                <a:spcPts val="0"/>
              </a:spcBef>
              <a:buNone/>
              <a:defRPr sz="1000" i="1">
                <a:solidFill>
                  <a:schemeClr val="tx1"/>
                </a:solidFill>
              </a:defRPr>
            </a:lvl1pPr>
          </a:lstStyle>
          <a:p>
            <a:pPr lvl="0"/>
            <a:r>
              <a:rPr lang="de-DE" dirty="0"/>
              <a:t>Quelle:</a:t>
            </a:r>
          </a:p>
          <a:p>
            <a:pPr lvl="0"/>
            <a:r>
              <a:rPr lang="de-DE" dirty="0"/>
              <a:t> </a:t>
            </a:r>
            <a:endParaRPr lang="en-GB" dirty="0"/>
          </a:p>
        </p:txBody>
      </p:sp>
      <p:sp>
        <p:nvSpPr>
          <p:cNvPr id="15" name="Titel 1"/>
          <p:cNvSpPr>
            <a:spLocks noGrp="1"/>
          </p:cNvSpPr>
          <p:nvPr>
            <p:ph type="title"/>
          </p:nvPr>
        </p:nvSpPr>
        <p:spPr>
          <a:xfrm>
            <a:off x="1043608" y="297500"/>
            <a:ext cx="7778342" cy="1041256"/>
          </a:xfrm>
        </p:spPr>
        <p:txBody>
          <a:bodyPr anchor="b"/>
          <a:lstStyle>
            <a:lvl1pPr>
              <a:defRPr/>
            </a:lvl1pPr>
            <a:extLst/>
          </a:lstStyle>
          <a:p>
            <a:r>
              <a:rPr lang="de-DE" dirty="0"/>
              <a:t>Titelmasterformat durch Klicken bearbeiten</a:t>
            </a:r>
            <a:endParaRPr lang="en-US" dirty="0"/>
          </a:p>
        </p:txBody>
      </p:sp>
      <p:grpSp>
        <p:nvGrpSpPr>
          <p:cNvPr id="18" name="Gruppieren 17"/>
          <p:cNvGrpSpPr/>
          <p:nvPr userDrawn="1"/>
        </p:nvGrpSpPr>
        <p:grpSpPr>
          <a:xfrm>
            <a:off x="1144588" y="1389380"/>
            <a:ext cx="7678737" cy="71438"/>
            <a:chOff x="1144588" y="1389380"/>
            <a:chExt cx="7678737" cy="71438"/>
          </a:xfrm>
        </p:grpSpPr>
        <p:cxnSp>
          <p:nvCxnSpPr>
            <p:cNvPr id="19" name="Gerade Verbindung 18"/>
            <p:cNvCxnSpPr/>
            <p:nvPr userDrawn="1"/>
          </p:nvCxnSpPr>
          <p:spPr bwMode="auto">
            <a:xfrm>
              <a:off x="1144588" y="1389380"/>
              <a:ext cx="7678737" cy="0"/>
            </a:xfrm>
            <a:prstGeom prst="line">
              <a:avLst/>
            </a:prstGeom>
            <a:ln w="50800">
              <a:solidFill>
                <a:srgbClr val="005493"/>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auto">
            <a:xfrm>
              <a:off x="1144588" y="1460818"/>
              <a:ext cx="7678737" cy="0"/>
            </a:xfrm>
            <a:prstGeom prst="line">
              <a:avLst/>
            </a:prstGeom>
            <a:ln w="19050">
              <a:solidFill>
                <a:srgbClr val="C8C8C8"/>
              </a:solidFill>
            </a:ln>
          </p:spPr>
          <p:style>
            <a:lnRef idx="1">
              <a:schemeClr val="accent1"/>
            </a:lnRef>
            <a:fillRef idx="0">
              <a:schemeClr val="accent1"/>
            </a:fillRef>
            <a:effectRef idx="0">
              <a:schemeClr val="accent1"/>
            </a:effectRef>
            <a:fontRef idx="minor">
              <a:schemeClr val="tx1"/>
            </a:fontRef>
          </p:style>
        </p:cxnSp>
      </p:grpSp>
      <p:pic>
        <p:nvPicPr>
          <p:cNvPr id="20" name="Grafik 19"/>
          <p:cNvPicPr>
            <a:picLocks noChangeAspect="1"/>
          </p:cNvPicPr>
          <p:nvPr userDrawn="1"/>
        </p:nvPicPr>
        <p:blipFill rotWithShape="1">
          <a:blip r:embed="rId2" cstate="print">
            <a:extLst>
              <a:ext uri="{28A0092B-C50C-407E-A947-70E740481C1C}">
                <a14:useLocalDpi xmlns:a14="http://schemas.microsoft.com/office/drawing/2010/main" val="0"/>
              </a:ext>
            </a:extLst>
          </a:blip>
          <a:srcRect l="2884"/>
          <a:stretch/>
        </p:blipFill>
        <p:spPr>
          <a:xfrm>
            <a:off x="47061" y="5741207"/>
            <a:ext cx="1084539" cy="441249"/>
          </a:xfrm>
          <a:prstGeom prst="rect">
            <a:avLst/>
          </a:prstGeom>
        </p:spPr>
      </p:pic>
    </p:spTree>
    <p:extLst>
      <p:ext uri="{BB962C8B-B14F-4D97-AF65-F5344CB8AC3E}">
        <p14:creationId xmlns:p14="http://schemas.microsoft.com/office/powerpoint/2010/main" val="19064394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dfolie">
    <p:bg>
      <p:bgPr>
        <a:solidFill>
          <a:schemeClr val="tx1"/>
        </a:solidFill>
        <a:effectLst/>
      </p:bgPr>
    </p:bg>
    <p:spTree>
      <p:nvGrpSpPr>
        <p:cNvPr id="1" name=""/>
        <p:cNvGrpSpPr/>
        <p:nvPr/>
      </p:nvGrpSpPr>
      <p:grpSpPr>
        <a:xfrm>
          <a:off x="0" y="0"/>
          <a:ext cx="0" cy="0"/>
          <a:chOff x="0" y="0"/>
          <a:chExt cx="0" cy="0"/>
        </a:xfrm>
      </p:grpSpPr>
      <p:sp>
        <p:nvSpPr>
          <p:cNvPr id="4" name="Rechteck 3"/>
          <p:cNvSpPr/>
          <p:nvPr userDrawn="1"/>
        </p:nvSpPr>
        <p:spPr>
          <a:xfrm rot="16200000">
            <a:off x="5779294" y="2653507"/>
            <a:ext cx="288925" cy="6446837"/>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sp>
        <p:nvSpPr>
          <p:cNvPr id="5" name="Rechteck 4"/>
          <p:cNvSpPr/>
          <p:nvPr userDrawn="1"/>
        </p:nvSpPr>
        <p:spPr>
          <a:xfrm rot="16200000">
            <a:off x="191294" y="5525294"/>
            <a:ext cx="288925" cy="703263"/>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sp>
        <p:nvSpPr>
          <p:cNvPr id="10" name="Textplatzhalter 3"/>
          <p:cNvSpPr>
            <a:spLocks noGrp="1"/>
          </p:cNvSpPr>
          <p:nvPr>
            <p:ph type="body" sz="half" idx="3"/>
          </p:nvPr>
        </p:nvSpPr>
        <p:spPr>
          <a:xfrm>
            <a:off x="713250" y="3933056"/>
            <a:ext cx="3808041" cy="1152128"/>
          </a:xfrm>
        </p:spPr>
        <p:txBody>
          <a:bodyPr anchor="ctr"/>
          <a:lstStyle>
            <a:lvl1pPr marL="73152" marR="0" indent="0" algn="l" defTabSz="914400" rtl="0" eaLnBrk="0" fontAlgn="base" latinLnBrk="0" hangingPunct="0">
              <a:lnSpc>
                <a:spcPct val="100000"/>
              </a:lnSpc>
              <a:spcBef>
                <a:spcPts val="0"/>
              </a:spcBef>
              <a:spcAft>
                <a:spcPct val="0"/>
              </a:spcAft>
              <a:buClr>
                <a:srgbClr val="002D86"/>
              </a:buClr>
              <a:buSzPct val="95000"/>
              <a:buFont typeface="Wingdings" pitchFamily="2" charset="2"/>
              <a:buNone/>
              <a:tabLst/>
              <a:defRPr sz="1800" b="1">
                <a:solidFill>
                  <a:schemeClr val="bg1"/>
                </a:solidFill>
              </a:defRPr>
            </a:lvl1pPr>
            <a:lvl2pPr>
              <a:buNone/>
              <a:defRPr sz="2000" b="1"/>
            </a:lvl2pPr>
            <a:lvl3pPr>
              <a:buNone/>
              <a:defRPr sz="1800" b="1"/>
            </a:lvl3pPr>
            <a:lvl4pPr>
              <a:buNone/>
              <a:defRPr sz="1600" b="1"/>
            </a:lvl4pPr>
            <a:lvl5pPr>
              <a:buNone/>
              <a:defRPr sz="1600" b="1"/>
            </a:lvl5pPr>
            <a:extLst/>
          </a:lstStyle>
          <a:p>
            <a:pPr marL="73152" marR="0" lvl="0" indent="0" algn="l" defTabSz="914400" rtl="0" eaLnBrk="0" fontAlgn="base" latinLnBrk="0" hangingPunct="0">
              <a:lnSpc>
                <a:spcPct val="100000"/>
              </a:lnSpc>
              <a:spcBef>
                <a:spcPts val="0"/>
              </a:spcBef>
              <a:spcAft>
                <a:spcPct val="0"/>
              </a:spcAft>
              <a:buClr>
                <a:srgbClr val="002D86"/>
              </a:buClr>
              <a:buSzPct val="95000"/>
              <a:buFont typeface="Wingdings" pitchFamily="2" charset="2"/>
              <a:buNone/>
              <a:tabLst/>
              <a:defRPr/>
            </a:pPr>
            <a:r>
              <a:rPr lang="de-AT" noProof="0" dirty="0"/>
              <a:t>Textmasterformat bearbeiten</a:t>
            </a:r>
          </a:p>
        </p:txBody>
      </p:sp>
      <p:pic>
        <p:nvPicPr>
          <p:cNvPr id="6" name="Grafik 5"/>
          <p:cNvPicPr>
            <a:picLocks noChangeAspect="1"/>
          </p:cNvPicPr>
          <p:nvPr userDrawn="1"/>
        </p:nvPicPr>
        <p:blipFill rotWithShape="1">
          <a:blip r:embed="rId3" cstate="print">
            <a:extLst>
              <a:ext uri="{28A0092B-C50C-407E-A947-70E740481C1C}">
                <a14:useLocalDpi xmlns:a14="http://schemas.microsoft.com/office/drawing/2010/main" val="0"/>
              </a:ext>
            </a:extLst>
          </a:blip>
          <a:srcRect l="2884"/>
          <a:stretch/>
        </p:blipFill>
        <p:spPr>
          <a:xfrm>
            <a:off x="829266" y="5607344"/>
            <a:ext cx="1728192" cy="703122"/>
          </a:xfrm>
          <a:prstGeom prst="rect">
            <a:avLst/>
          </a:prstGeom>
        </p:spPr>
      </p:pic>
    </p:spTree>
    <p:extLst>
      <p:ext uri="{BB962C8B-B14F-4D97-AF65-F5344CB8AC3E}">
        <p14:creationId xmlns:p14="http://schemas.microsoft.com/office/powerpoint/2010/main" val="2590266424"/>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4" name="Rechteck 3"/>
          <p:cNvSpPr/>
          <p:nvPr userDrawn="1"/>
        </p:nvSpPr>
        <p:spPr>
          <a:xfrm rot="16200000">
            <a:off x="5829300" y="2703513"/>
            <a:ext cx="288925" cy="63468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sp>
        <p:nvSpPr>
          <p:cNvPr id="5" name="Rechteck 4"/>
          <p:cNvSpPr/>
          <p:nvPr userDrawn="1"/>
        </p:nvSpPr>
        <p:spPr>
          <a:xfrm rot="16200000">
            <a:off x="189706" y="5526882"/>
            <a:ext cx="288925" cy="7000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srgbClr val="C00000"/>
              </a:solidFill>
            </a:endParaRPr>
          </a:p>
        </p:txBody>
      </p:sp>
      <p:pic>
        <p:nvPicPr>
          <p:cNvPr id="6" name="Picture 2" descr="C:\Users\Administrator\Documents\Projekte\CD - Präsentation Cognion Gruppe\Cognion Vorlagen Helmut\InPro_Logo_RGB_deutsch_mitClaim_NEU Kopie.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5975" y="5448300"/>
            <a:ext cx="18716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7"/>
          <p:cNvSpPr>
            <a:spLocks noGrp="1"/>
          </p:cNvSpPr>
          <p:nvPr>
            <p:ph type="ctrTitle"/>
          </p:nvPr>
        </p:nvSpPr>
        <p:spPr>
          <a:xfrm>
            <a:off x="688019" y="2096852"/>
            <a:ext cx="7911965" cy="1512168"/>
          </a:xfrm>
        </p:spPr>
        <p:txBody>
          <a:bodyPr/>
          <a:lstStyle>
            <a:lvl1pPr marR="9144" algn="l">
              <a:defRPr sz="4000" b="1" cap="all" spc="0" baseline="0">
                <a:solidFill>
                  <a:schemeClr val="bg1"/>
                </a:solidFill>
                <a:effectLst/>
                <a:latin typeface="Calibri" pitchFamily="34" charset="0"/>
              </a:defRPr>
            </a:lvl1pPr>
            <a:extLst/>
          </a:lstStyle>
          <a:p>
            <a:r>
              <a:rPr lang="de-DE" dirty="0"/>
              <a:t>Titelmasterformat durch Klicken bearbeiten</a:t>
            </a:r>
            <a:endParaRPr lang="en-US" dirty="0"/>
          </a:p>
        </p:txBody>
      </p:sp>
      <p:sp>
        <p:nvSpPr>
          <p:cNvPr id="9" name="Untertitel 8"/>
          <p:cNvSpPr>
            <a:spLocks noGrp="1"/>
          </p:cNvSpPr>
          <p:nvPr>
            <p:ph type="subTitle" idx="1"/>
          </p:nvPr>
        </p:nvSpPr>
        <p:spPr>
          <a:xfrm>
            <a:off x="688019" y="3645024"/>
            <a:ext cx="7916429" cy="1076712"/>
          </a:xfrm>
        </p:spPr>
        <p:txBody>
          <a:bodyPr lIns="100584" anchor="b"/>
          <a:lstStyle>
            <a:lvl1pPr marL="0" marR="0" indent="0" algn="l" defTabSz="914400" rtl="0" eaLnBrk="0" fontAlgn="base" latinLnBrk="0" hangingPunct="0">
              <a:lnSpc>
                <a:spcPct val="100000"/>
              </a:lnSpc>
              <a:spcBef>
                <a:spcPts val="0"/>
              </a:spcBef>
              <a:spcAft>
                <a:spcPct val="0"/>
              </a:spcAft>
              <a:buClr>
                <a:srgbClr val="002D86"/>
              </a:buClr>
              <a:buSzPct val="95000"/>
              <a:buFont typeface="Wingdings" pitchFamily="2" charset="2"/>
              <a:buNone/>
              <a:tabLst/>
              <a:defRPr sz="2000" baseline="0">
                <a:solidFill>
                  <a:schemeClr val="bg1"/>
                </a:solidFill>
                <a:latin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de-DE" dirty="0"/>
              <a:t>Formatvorlage des Untertitelmasters durch Klicken bearbeiten</a:t>
            </a:r>
            <a:endParaRPr lang="en-US" dirty="0"/>
          </a:p>
        </p:txBody>
      </p:sp>
    </p:spTree>
    <p:extLst>
      <p:ext uri="{BB962C8B-B14F-4D97-AF65-F5344CB8AC3E}">
        <p14:creationId xmlns:p14="http://schemas.microsoft.com/office/powerpoint/2010/main" val="4254928543"/>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4" name="Rechteck 3"/>
          <p:cNvSpPr/>
          <p:nvPr userDrawn="1"/>
        </p:nvSpPr>
        <p:spPr>
          <a:xfrm>
            <a:off x="414338" y="0"/>
            <a:ext cx="288925" cy="55895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sp>
        <p:nvSpPr>
          <p:cNvPr id="5" name="Rechteck 4"/>
          <p:cNvSpPr/>
          <p:nvPr userDrawn="1"/>
        </p:nvSpPr>
        <p:spPr>
          <a:xfrm>
            <a:off x="414338" y="6330950"/>
            <a:ext cx="288925" cy="5397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pic>
        <p:nvPicPr>
          <p:cNvPr id="6" name="Picture 3" descr="C:\Users\Administrator\Documents\Projekte\CD - Präsentation Cognion Gruppe\Cognion Vorlagen Helmut\InPro_Logo_RGB_deutsch_NEU Kopi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15280"/>
          <a:stretch>
            <a:fillRect/>
          </a:stretch>
        </p:blipFill>
        <p:spPr bwMode="auto">
          <a:xfrm>
            <a:off x="88900" y="5737225"/>
            <a:ext cx="103663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liennummernplatzhalter 22"/>
          <p:cNvSpPr>
            <a:spLocks noGrp="1"/>
          </p:cNvSpPr>
          <p:nvPr>
            <p:ph type="sldNum" sz="quarter" idx="12"/>
          </p:nvPr>
        </p:nvSpPr>
        <p:spPr/>
        <p:txBody>
          <a:bodyPr/>
          <a:lstStyle>
            <a:lvl1pPr>
              <a:defRPr/>
            </a:lvl1pPr>
          </a:lstStyle>
          <a:p>
            <a:pPr>
              <a:defRPr/>
            </a:pPr>
            <a:fld id="{E1F16137-1B67-4CFA-9F1E-E9D2F8FD2A7D}" type="slidenum">
              <a:rPr lang="de-AT"/>
              <a:pPr>
                <a:defRPr/>
              </a:pPr>
              <a:t>‹Nr.›</a:t>
            </a:fld>
            <a:endParaRPr lang="de-AT" dirty="0"/>
          </a:p>
        </p:txBody>
      </p:sp>
      <p:sp>
        <p:nvSpPr>
          <p:cNvPr id="11" name="Textplatzhalter 2"/>
          <p:cNvSpPr>
            <a:spLocks noGrp="1"/>
          </p:cNvSpPr>
          <p:nvPr>
            <p:ph type="body" idx="13"/>
          </p:nvPr>
        </p:nvSpPr>
        <p:spPr>
          <a:xfrm>
            <a:off x="1259094" y="3429000"/>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de-DE" dirty="0"/>
              <a:t>Textmasterformat bearbeiten</a:t>
            </a:r>
          </a:p>
        </p:txBody>
      </p:sp>
      <p:sp>
        <p:nvSpPr>
          <p:cNvPr id="12" name="Textplatzhalter 2"/>
          <p:cNvSpPr>
            <a:spLocks noGrp="1"/>
          </p:cNvSpPr>
          <p:nvPr>
            <p:ph type="body" idx="14" hasCustomPrompt="1"/>
          </p:nvPr>
        </p:nvSpPr>
        <p:spPr>
          <a:xfrm>
            <a:off x="1259632" y="2132856"/>
            <a:ext cx="7540270" cy="1249016"/>
          </a:xfrm>
        </p:spPr>
        <p:txBody>
          <a:bodyPr lIns="82296" bIns="0" anchor="b"/>
          <a:lstStyle>
            <a:lvl1pPr marL="54864" indent="0" algn="l" rtl="0" eaLnBrk="1" fontAlgn="base" hangingPunct="1">
              <a:spcBef>
                <a:spcPct val="0"/>
              </a:spcBef>
              <a:spcAft>
                <a:spcPct val="0"/>
              </a:spcAft>
              <a:buNone/>
              <a:defRPr lang="de-DE" sz="3800" b="0" kern="1200" cap="none" spc="-150" baseline="0" dirty="0" smtClean="0">
                <a:solidFill>
                  <a:schemeClr val="tx1"/>
                </a:solidFill>
                <a:latin typeface="Calibri" pitchFamily="34" charset="0"/>
                <a:ea typeface="+mj-ea"/>
                <a:cs typeface="+mj-cs"/>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de-DE" dirty="0"/>
              <a:t>Titelmasterformat durch Klicken bearbeiten</a:t>
            </a:r>
          </a:p>
        </p:txBody>
      </p:sp>
    </p:spTree>
    <p:extLst>
      <p:ext uri="{BB962C8B-B14F-4D97-AF65-F5344CB8AC3E}">
        <p14:creationId xmlns:p14="http://schemas.microsoft.com/office/powerpoint/2010/main" val="32926950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Rechteck 3"/>
          <p:cNvSpPr/>
          <p:nvPr userDrawn="1"/>
        </p:nvSpPr>
        <p:spPr>
          <a:xfrm>
            <a:off x="414338" y="0"/>
            <a:ext cx="288925" cy="55895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sp>
        <p:nvSpPr>
          <p:cNvPr id="5" name="Rechteck 4"/>
          <p:cNvSpPr/>
          <p:nvPr userDrawn="1"/>
        </p:nvSpPr>
        <p:spPr>
          <a:xfrm>
            <a:off x="414338" y="6330950"/>
            <a:ext cx="288925" cy="5397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pic>
        <p:nvPicPr>
          <p:cNvPr id="9" name="Picture 3" descr="C:\Users\Administrator\Documents\Projekte\CD - Präsentation Cognion Gruppe\Cognion Vorlagen Helmut\InPro_Logo_RGB_deutsch_NEU Kopi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15280"/>
          <a:stretch>
            <a:fillRect/>
          </a:stretch>
        </p:blipFill>
        <p:spPr bwMode="auto">
          <a:xfrm>
            <a:off x="88900" y="5737225"/>
            <a:ext cx="103663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nhaltsplatzhalter 2"/>
          <p:cNvSpPr>
            <a:spLocks noGrp="1"/>
          </p:cNvSpPr>
          <p:nvPr>
            <p:ph idx="1"/>
          </p:nvPr>
        </p:nvSpPr>
        <p:spPr>
          <a:xfrm>
            <a:off x="1144588" y="1556793"/>
            <a:ext cx="7678800" cy="4536504"/>
          </a:xfrm>
        </p:spPr>
        <p:txBody>
          <a:bodyPr/>
          <a:lstStyle>
            <a:lvl1pPr>
              <a:buClr>
                <a:srgbClr val="002D86"/>
              </a:buClr>
              <a:defRPr/>
            </a:lvl1pPr>
            <a:lvl2pPr>
              <a:buClr>
                <a:srgbClr val="002D86"/>
              </a:buClr>
              <a:defRPr/>
            </a:lvl2pPr>
            <a:lvl3pPr>
              <a:buClr>
                <a:srgbClr val="002D86"/>
              </a:buClr>
              <a:defRPr/>
            </a:lvl3pPr>
            <a:lvl4pPr>
              <a:buClr>
                <a:srgbClr val="002D86"/>
              </a:buClr>
              <a:defRPr/>
            </a:lvl4pPr>
            <a:lvl5pPr>
              <a:buClr>
                <a:srgbClr val="002D86"/>
              </a:buClr>
              <a:defRPr/>
            </a:lvl5pPr>
            <a:extLst/>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0" name="Datumsplatzhalter 13"/>
          <p:cNvSpPr>
            <a:spLocks noGrp="1"/>
          </p:cNvSpPr>
          <p:nvPr userDrawn="1">
            <p:ph type="dt" sz="half" idx="10"/>
          </p:nvPr>
        </p:nvSpPr>
        <p:spPr/>
        <p:txBody>
          <a:bodyPr/>
          <a:lstStyle>
            <a:lvl1pPr>
              <a:defRPr/>
            </a:lvl1pPr>
          </a:lstStyle>
          <a:p>
            <a:pPr>
              <a:defRPr/>
            </a:pPr>
            <a:fld id="{8A98F7C4-4480-4790-89B2-D5843C72BC88}" type="datetime1">
              <a:rPr lang="de-DE"/>
              <a:pPr>
                <a:defRPr/>
              </a:pPr>
              <a:t>13.10.2021</a:t>
            </a:fld>
            <a:endParaRPr lang="de-AT" dirty="0"/>
          </a:p>
        </p:txBody>
      </p:sp>
      <p:sp>
        <p:nvSpPr>
          <p:cNvPr id="11" name="Fußzeilenplatzhalter 2"/>
          <p:cNvSpPr>
            <a:spLocks noGrp="1"/>
          </p:cNvSpPr>
          <p:nvPr userDrawn="1">
            <p:ph type="ftr" sz="quarter" idx="11"/>
          </p:nvPr>
        </p:nvSpPr>
        <p:spPr/>
        <p:txBody>
          <a:bodyPr/>
          <a:lstStyle>
            <a:lvl1pPr>
              <a:defRPr>
                <a:solidFill>
                  <a:srgbClr val="002D86"/>
                </a:solidFill>
              </a:defRPr>
            </a:lvl1pPr>
          </a:lstStyle>
          <a:p>
            <a:pPr>
              <a:defRPr/>
            </a:pPr>
            <a:endParaRPr lang="de-AT"/>
          </a:p>
        </p:txBody>
      </p:sp>
      <p:sp>
        <p:nvSpPr>
          <p:cNvPr id="12" name="Foliennummernplatzhalter 22"/>
          <p:cNvSpPr>
            <a:spLocks noGrp="1"/>
          </p:cNvSpPr>
          <p:nvPr userDrawn="1">
            <p:ph type="sldNum" sz="quarter" idx="12"/>
          </p:nvPr>
        </p:nvSpPr>
        <p:spPr/>
        <p:txBody>
          <a:bodyPr/>
          <a:lstStyle>
            <a:lvl1pPr>
              <a:defRPr>
                <a:solidFill>
                  <a:srgbClr val="002D86"/>
                </a:solidFill>
              </a:defRPr>
            </a:lvl1pPr>
          </a:lstStyle>
          <a:p>
            <a:pPr>
              <a:defRPr/>
            </a:pPr>
            <a:fld id="{01EB9CE8-9CB7-4545-8942-91419B6636E7}" type="slidenum">
              <a:rPr lang="de-AT"/>
              <a:pPr>
                <a:defRPr/>
              </a:pPr>
              <a:t>‹Nr.›</a:t>
            </a:fld>
            <a:endParaRPr lang="de-AT" dirty="0"/>
          </a:p>
        </p:txBody>
      </p:sp>
      <p:sp>
        <p:nvSpPr>
          <p:cNvPr id="15" name="Textplatzhalter 13"/>
          <p:cNvSpPr>
            <a:spLocks noGrp="1"/>
          </p:cNvSpPr>
          <p:nvPr>
            <p:ph type="body" sz="quarter" idx="13" hasCustomPrompt="1"/>
          </p:nvPr>
        </p:nvSpPr>
        <p:spPr>
          <a:xfrm>
            <a:off x="1155474" y="6147255"/>
            <a:ext cx="7667851" cy="212301"/>
          </a:xfrm>
        </p:spPr>
        <p:txBody>
          <a:bodyPr/>
          <a:lstStyle>
            <a:lvl1pPr marL="3175" indent="0">
              <a:spcBef>
                <a:spcPts val="0"/>
              </a:spcBef>
              <a:buNone/>
              <a:defRPr sz="1000" i="1">
                <a:solidFill>
                  <a:schemeClr val="tx1"/>
                </a:solidFill>
              </a:defRPr>
            </a:lvl1pPr>
          </a:lstStyle>
          <a:p>
            <a:pPr lvl="0"/>
            <a:r>
              <a:rPr lang="de-DE" dirty="0"/>
              <a:t>Quelle:</a:t>
            </a:r>
          </a:p>
          <a:p>
            <a:pPr lvl="0"/>
            <a:r>
              <a:rPr lang="de-DE" dirty="0"/>
              <a:t> </a:t>
            </a:r>
            <a:endParaRPr lang="en-GB" dirty="0"/>
          </a:p>
        </p:txBody>
      </p:sp>
      <p:sp>
        <p:nvSpPr>
          <p:cNvPr id="14" name="Titel 1"/>
          <p:cNvSpPr>
            <a:spLocks noGrp="1"/>
          </p:cNvSpPr>
          <p:nvPr>
            <p:ph type="title"/>
          </p:nvPr>
        </p:nvSpPr>
        <p:spPr>
          <a:xfrm>
            <a:off x="1043608" y="297500"/>
            <a:ext cx="7778342" cy="1041256"/>
          </a:xfrm>
        </p:spPr>
        <p:txBody>
          <a:bodyPr anchor="b"/>
          <a:lstStyle>
            <a:lvl1pPr>
              <a:defRPr/>
            </a:lvl1pPr>
            <a:extLst/>
          </a:lstStyle>
          <a:p>
            <a:r>
              <a:rPr lang="de-DE" dirty="0"/>
              <a:t>Titelmasterformat durch Klicken bearbeiten</a:t>
            </a:r>
            <a:endParaRPr lang="en-US" dirty="0"/>
          </a:p>
        </p:txBody>
      </p:sp>
      <p:grpSp>
        <p:nvGrpSpPr>
          <p:cNvPr id="16" name="Gruppieren 15"/>
          <p:cNvGrpSpPr/>
          <p:nvPr userDrawn="1"/>
        </p:nvGrpSpPr>
        <p:grpSpPr>
          <a:xfrm>
            <a:off x="1144588" y="1389380"/>
            <a:ext cx="7678737" cy="71438"/>
            <a:chOff x="1144588" y="1389380"/>
            <a:chExt cx="7678737" cy="71438"/>
          </a:xfrm>
        </p:grpSpPr>
        <p:cxnSp>
          <p:nvCxnSpPr>
            <p:cNvPr id="17" name="Gerade Verbindung 16"/>
            <p:cNvCxnSpPr/>
            <p:nvPr userDrawn="1"/>
          </p:nvCxnSpPr>
          <p:spPr bwMode="auto">
            <a:xfrm>
              <a:off x="1144588" y="1389380"/>
              <a:ext cx="7678737" cy="0"/>
            </a:xfrm>
            <a:prstGeom prst="line">
              <a:avLst/>
            </a:prstGeom>
            <a:ln w="50800">
              <a:solidFill>
                <a:srgbClr val="002D86"/>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auto">
            <a:xfrm>
              <a:off x="1144588" y="1460818"/>
              <a:ext cx="7678737"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97775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4" name="Rechteck 3"/>
          <p:cNvSpPr/>
          <p:nvPr userDrawn="1"/>
        </p:nvSpPr>
        <p:spPr>
          <a:xfrm>
            <a:off x="414338" y="0"/>
            <a:ext cx="288925" cy="55895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sp>
        <p:nvSpPr>
          <p:cNvPr id="5" name="Rechteck 4"/>
          <p:cNvSpPr/>
          <p:nvPr userDrawn="1"/>
        </p:nvSpPr>
        <p:spPr>
          <a:xfrm>
            <a:off x="414338" y="6330950"/>
            <a:ext cx="288925" cy="5397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pic>
        <p:nvPicPr>
          <p:cNvPr id="9" name="Picture 3" descr="C:\Users\Administrator\Documents\Projekte\CD - Präsentation Cognion Gruppe\Cognion Vorlagen Helmut\InPro_Logo_RGB_deutsch_NEU Kopi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15280"/>
          <a:stretch>
            <a:fillRect/>
          </a:stretch>
        </p:blipFill>
        <p:spPr bwMode="auto">
          <a:xfrm>
            <a:off x="88900" y="5737225"/>
            <a:ext cx="103663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umsplatzhalter 13"/>
          <p:cNvSpPr>
            <a:spLocks noGrp="1"/>
          </p:cNvSpPr>
          <p:nvPr userDrawn="1">
            <p:ph type="dt" sz="half" idx="10"/>
          </p:nvPr>
        </p:nvSpPr>
        <p:spPr/>
        <p:txBody>
          <a:bodyPr/>
          <a:lstStyle>
            <a:lvl1pPr>
              <a:defRPr/>
            </a:lvl1pPr>
          </a:lstStyle>
          <a:p>
            <a:pPr>
              <a:defRPr/>
            </a:pPr>
            <a:fld id="{8A98F7C4-4480-4790-89B2-D5843C72BC88}" type="datetime1">
              <a:rPr lang="de-DE"/>
              <a:pPr>
                <a:defRPr/>
              </a:pPr>
              <a:t>13.10.2021</a:t>
            </a:fld>
            <a:endParaRPr lang="de-AT" dirty="0"/>
          </a:p>
        </p:txBody>
      </p:sp>
      <p:sp>
        <p:nvSpPr>
          <p:cNvPr id="11" name="Fußzeilenplatzhalter 2"/>
          <p:cNvSpPr>
            <a:spLocks noGrp="1"/>
          </p:cNvSpPr>
          <p:nvPr userDrawn="1">
            <p:ph type="ftr" sz="quarter" idx="11"/>
          </p:nvPr>
        </p:nvSpPr>
        <p:spPr/>
        <p:txBody>
          <a:bodyPr/>
          <a:lstStyle>
            <a:lvl1pPr>
              <a:defRPr>
                <a:solidFill>
                  <a:srgbClr val="002D86"/>
                </a:solidFill>
              </a:defRPr>
            </a:lvl1pPr>
          </a:lstStyle>
          <a:p>
            <a:pPr>
              <a:defRPr/>
            </a:pPr>
            <a:endParaRPr lang="de-AT"/>
          </a:p>
        </p:txBody>
      </p:sp>
      <p:sp>
        <p:nvSpPr>
          <p:cNvPr id="12" name="Foliennummernplatzhalter 22"/>
          <p:cNvSpPr>
            <a:spLocks noGrp="1"/>
          </p:cNvSpPr>
          <p:nvPr userDrawn="1">
            <p:ph type="sldNum" sz="quarter" idx="12"/>
          </p:nvPr>
        </p:nvSpPr>
        <p:spPr/>
        <p:txBody>
          <a:bodyPr/>
          <a:lstStyle>
            <a:lvl1pPr>
              <a:defRPr>
                <a:solidFill>
                  <a:srgbClr val="002D86"/>
                </a:solidFill>
              </a:defRPr>
            </a:lvl1pPr>
          </a:lstStyle>
          <a:p>
            <a:pPr>
              <a:defRPr/>
            </a:pPr>
            <a:fld id="{01EB9CE8-9CB7-4545-8942-91419B6636E7}" type="slidenum">
              <a:rPr lang="de-AT"/>
              <a:pPr>
                <a:defRPr/>
              </a:pPr>
              <a:t>‹Nr.›</a:t>
            </a:fld>
            <a:endParaRPr lang="de-AT" dirty="0"/>
          </a:p>
        </p:txBody>
      </p:sp>
      <p:sp>
        <p:nvSpPr>
          <p:cNvPr id="15" name="Textplatzhalter 13"/>
          <p:cNvSpPr>
            <a:spLocks noGrp="1"/>
          </p:cNvSpPr>
          <p:nvPr>
            <p:ph type="body" sz="quarter" idx="13" hasCustomPrompt="1"/>
          </p:nvPr>
        </p:nvSpPr>
        <p:spPr>
          <a:xfrm>
            <a:off x="1155474" y="6147255"/>
            <a:ext cx="7667851" cy="212301"/>
          </a:xfrm>
        </p:spPr>
        <p:txBody>
          <a:bodyPr/>
          <a:lstStyle>
            <a:lvl1pPr marL="3175" indent="0">
              <a:spcBef>
                <a:spcPts val="0"/>
              </a:spcBef>
              <a:buNone/>
              <a:defRPr sz="1000" i="1">
                <a:solidFill>
                  <a:schemeClr val="tx1"/>
                </a:solidFill>
              </a:defRPr>
            </a:lvl1pPr>
          </a:lstStyle>
          <a:p>
            <a:pPr lvl="0"/>
            <a:r>
              <a:rPr lang="de-DE" dirty="0"/>
              <a:t>Quelle:</a:t>
            </a:r>
          </a:p>
          <a:p>
            <a:pPr lvl="0"/>
            <a:r>
              <a:rPr lang="de-DE" dirty="0"/>
              <a:t> </a:t>
            </a:r>
            <a:endParaRPr lang="en-GB" dirty="0"/>
          </a:p>
        </p:txBody>
      </p:sp>
      <p:sp>
        <p:nvSpPr>
          <p:cNvPr id="14" name="Titel 1"/>
          <p:cNvSpPr>
            <a:spLocks noGrp="1"/>
          </p:cNvSpPr>
          <p:nvPr>
            <p:ph type="title"/>
          </p:nvPr>
        </p:nvSpPr>
        <p:spPr>
          <a:xfrm>
            <a:off x="1043608" y="297500"/>
            <a:ext cx="7778342" cy="1041256"/>
          </a:xfrm>
        </p:spPr>
        <p:txBody>
          <a:bodyPr anchor="b"/>
          <a:lstStyle>
            <a:lvl1pPr>
              <a:defRPr/>
            </a:lvl1pPr>
            <a:extLst/>
          </a:lstStyle>
          <a:p>
            <a:r>
              <a:rPr lang="de-DE" dirty="0"/>
              <a:t>Titelmasterformat durch Klicken bearbeiten</a:t>
            </a:r>
            <a:endParaRPr lang="en-US" dirty="0"/>
          </a:p>
        </p:txBody>
      </p:sp>
      <p:grpSp>
        <p:nvGrpSpPr>
          <p:cNvPr id="13" name="Gruppieren 12"/>
          <p:cNvGrpSpPr/>
          <p:nvPr userDrawn="1"/>
        </p:nvGrpSpPr>
        <p:grpSpPr>
          <a:xfrm>
            <a:off x="1144588" y="1389380"/>
            <a:ext cx="7678737" cy="71438"/>
            <a:chOff x="1144588" y="1389380"/>
            <a:chExt cx="7678737" cy="71438"/>
          </a:xfrm>
        </p:grpSpPr>
        <p:cxnSp>
          <p:nvCxnSpPr>
            <p:cNvPr id="16" name="Gerade Verbindung 15"/>
            <p:cNvCxnSpPr/>
            <p:nvPr userDrawn="1"/>
          </p:nvCxnSpPr>
          <p:spPr bwMode="auto">
            <a:xfrm>
              <a:off x="1144588" y="1389380"/>
              <a:ext cx="7678737" cy="0"/>
            </a:xfrm>
            <a:prstGeom prst="line">
              <a:avLst/>
            </a:prstGeom>
            <a:ln w="50800">
              <a:solidFill>
                <a:srgbClr val="002D86"/>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auto">
            <a:xfrm>
              <a:off x="1144588" y="1460818"/>
              <a:ext cx="7678737"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414442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5" name="Rechteck 4"/>
          <p:cNvSpPr/>
          <p:nvPr userDrawn="1"/>
        </p:nvSpPr>
        <p:spPr>
          <a:xfrm>
            <a:off x="414338" y="0"/>
            <a:ext cx="288925" cy="55895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sp>
        <p:nvSpPr>
          <p:cNvPr id="6" name="Rechteck 5"/>
          <p:cNvSpPr/>
          <p:nvPr userDrawn="1"/>
        </p:nvSpPr>
        <p:spPr>
          <a:xfrm>
            <a:off x="414338" y="6330950"/>
            <a:ext cx="288925" cy="5397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pic>
        <p:nvPicPr>
          <p:cNvPr id="7" name="Picture 3" descr="C:\Users\Administrator\Documents\Projekte\CD - Präsentation Cognion Gruppe\Cognion Vorlagen Helmut\InPro_Logo_RGB_deutsch_NEU Kopi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15280"/>
          <a:stretch>
            <a:fillRect/>
          </a:stretch>
        </p:blipFill>
        <p:spPr bwMode="auto">
          <a:xfrm>
            <a:off x="88900" y="5737225"/>
            <a:ext cx="103663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nhaltsplatzhalter 2"/>
          <p:cNvSpPr>
            <a:spLocks noGrp="1"/>
          </p:cNvSpPr>
          <p:nvPr>
            <p:ph sz="half" idx="1"/>
          </p:nvPr>
        </p:nvSpPr>
        <p:spPr>
          <a:xfrm>
            <a:off x="1144588" y="1556793"/>
            <a:ext cx="3649588" cy="4536503"/>
          </a:xfrm>
        </p:spPr>
        <p:txBody>
          <a:bodyPr/>
          <a:lstStyle>
            <a:lvl1pPr>
              <a:buClr>
                <a:srgbClr val="002D86"/>
              </a:buClr>
              <a:defRPr sz="2800"/>
            </a:lvl1pPr>
            <a:lvl2pPr>
              <a:buClr>
                <a:srgbClr val="002D86"/>
              </a:buClr>
              <a:defRPr sz="2400"/>
            </a:lvl2pPr>
            <a:lvl3pPr marL="995363" indent="-228600">
              <a:defRPr lang="de-DE" sz="2400" kern="1200" dirty="0" smtClean="0">
                <a:solidFill>
                  <a:schemeClr val="tx1"/>
                </a:solidFill>
                <a:latin typeface="Calibri" pitchFamily="34" charset="0"/>
                <a:ea typeface="+mn-ea"/>
                <a:cs typeface="+mn-cs"/>
              </a:defRPr>
            </a:lvl3pPr>
            <a:lvl4pPr>
              <a:buClr>
                <a:srgbClr val="002D86"/>
              </a:buClr>
              <a:defRPr sz="1800"/>
            </a:lvl4pPr>
            <a:lvl5pPr>
              <a:buClr>
                <a:srgbClr val="002D86"/>
              </a:buClr>
              <a:defRPr sz="1800"/>
            </a:lvl5pPr>
            <a:extLst/>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Inhaltsplatzhalter 3"/>
          <p:cNvSpPr>
            <a:spLocks noGrp="1"/>
          </p:cNvSpPr>
          <p:nvPr>
            <p:ph sz="half" idx="2"/>
          </p:nvPr>
        </p:nvSpPr>
        <p:spPr>
          <a:xfrm>
            <a:off x="4946576" y="1556793"/>
            <a:ext cx="3876749" cy="4536503"/>
          </a:xfrm>
        </p:spPr>
        <p:txBody>
          <a:bodyPr/>
          <a:lstStyle>
            <a:lvl1pPr>
              <a:buClr>
                <a:srgbClr val="002D86"/>
              </a:buClr>
              <a:defRPr sz="2800"/>
            </a:lvl1pPr>
            <a:lvl2pPr>
              <a:buClr>
                <a:srgbClr val="002D86"/>
              </a:buClr>
              <a:defRPr sz="2400"/>
            </a:lvl2pPr>
            <a:lvl3pPr marL="995363" indent="-228600">
              <a:defRPr lang="de-DE" sz="2400" kern="1200" dirty="0" smtClean="0">
                <a:solidFill>
                  <a:schemeClr val="tx1"/>
                </a:solidFill>
                <a:latin typeface="Calibri" pitchFamily="34" charset="0"/>
                <a:ea typeface="+mn-ea"/>
                <a:cs typeface="+mn-cs"/>
              </a:defRPr>
            </a:lvl3pPr>
            <a:lvl4pPr>
              <a:buClr>
                <a:srgbClr val="002D86"/>
              </a:buClr>
              <a:defRPr sz="1800"/>
            </a:lvl4pPr>
            <a:lvl5pPr>
              <a:buClr>
                <a:srgbClr val="002D86"/>
              </a:buClr>
              <a:defRPr sz="1800"/>
            </a:lvl5pPr>
            <a:extLst/>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Datumsplatzhalter 13"/>
          <p:cNvSpPr>
            <a:spLocks noGrp="1"/>
          </p:cNvSpPr>
          <p:nvPr>
            <p:ph type="dt" sz="half" idx="10"/>
          </p:nvPr>
        </p:nvSpPr>
        <p:spPr/>
        <p:txBody>
          <a:bodyPr/>
          <a:lstStyle>
            <a:lvl1pPr>
              <a:defRPr/>
            </a:lvl1pPr>
          </a:lstStyle>
          <a:p>
            <a:pPr>
              <a:defRPr/>
            </a:pPr>
            <a:fld id="{E6CA6FEA-969F-487E-90A1-4462A9507297}" type="datetime1">
              <a:rPr lang="de-DE"/>
              <a:pPr>
                <a:defRPr/>
              </a:pPr>
              <a:t>13.10.2021</a:t>
            </a:fld>
            <a:endParaRPr lang="de-AT" dirty="0"/>
          </a:p>
        </p:txBody>
      </p:sp>
      <p:sp>
        <p:nvSpPr>
          <p:cNvPr id="9" name="Fußzeilenplatzhalter 2"/>
          <p:cNvSpPr>
            <a:spLocks noGrp="1"/>
          </p:cNvSpPr>
          <p:nvPr>
            <p:ph type="ftr" sz="quarter" idx="11"/>
          </p:nvPr>
        </p:nvSpPr>
        <p:spPr/>
        <p:txBody>
          <a:bodyPr/>
          <a:lstStyle>
            <a:lvl1pPr>
              <a:defRPr/>
            </a:lvl1pPr>
          </a:lstStyle>
          <a:p>
            <a:pPr>
              <a:defRPr/>
            </a:pPr>
            <a:endParaRPr lang="de-AT"/>
          </a:p>
        </p:txBody>
      </p:sp>
      <p:sp>
        <p:nvSpPr>
          <p:cNvPr id="10" name="Foliennummernplatzhalter 22"/>
          <p:cNvSpPr>
            <a:spLocks noGrp="1"/>
          </p:cNvSpPr>
          <p:nvPr>
            <p:ph type="sldNum" sz="quarter" idx="12"/>
          </p:nvPr>
        </p:nvSpPr>
        <p:spPr/>
        <p:txBody>
          <a:bodyPr/>
          <a:lstStyle>
            <a:lvl1pPr>
              <a:defRPr/>
            </a:lvl1pPr>
          </a:lstStyle>
          <a:p>
            <a:pPr>
              <a:defRPr/>
            </a:pPr>
            <a:fld id="{B649E5BD-8A7F-4D41-ADC4-7B4986E6699A}" type="slidenum">
              <a:rPr lang="de-AT"/>
              <a:pPr>
                <a:defRPr/>
              </a:pPr>
              <a:t>‹Nr.›</a:t>
            </a:fld>
            <a:endParaRPr lang="de-AT" dirty="0"/>
          </a:p>
        </p:txBody>
      </p:sp>
      <p:sp>
        <p:nvSpPr>
          <p:cNvPr id="16" name="Textplatzhalter 13"/>
          <p:cNvSpPr>
            <a:spLocks noGrp="1"/>
          </p:cNvSpPr>
          <p:nvPr>
            <p:ph type="body" sz="quarter" idx="13" hasCustomPrompt="1"/>
          </p:nvPr>
        </p:nvSpPr>
        <p:spPr>
          <a:xfrm>
            <a:off x="1155474" y="6147255"/>
            <a:ext cx="7667851" cy="212301"/>
          </a:xfrm>
        </p:spPr>
        <p:txBody>
          <a:bodyPr/>
          <a:lstStyle>
            <a:lvl1pPr marL="3175" indent="0">
              <a:spcBef>
                <a:spcPts val="0"/>
              </a:spcBef>
              <a:buNone/>
              <a:defRPr sz="1000" i="1">
                <a:solidFill>
                  <a:schemeClr val="tx1"/>
                </a:solidFill>
              </a:defRPr>
            </a:lvl1pPr>
          </a:lstStyle>
          <a:p>
            <a:pPr lvl="0"/>
            <a:r>
              <a:rPr lang="de-DE" dirty="0"/>
              <a:t>Quelle:</a:t>
            </a:r>
          </a:p>
          <a:p>
            <a:pPr lvl="0"/>
            <a:r>
              <a:rPr lang="de-DE" dirty="0"/>
              <a:t> </a:t>
            </a:r>
            <a:endParaRPr lang="en-GB" dirty="0"/>
          </a:p>
        </p:txBody>
      </p:sp>
      <p:sp>
        <p:nvSpPr>
          <p:cNvPr id="15" name="Titel 1"/>
          <p:cNvSpPr>
            <a:spLocks noGrp="1"/>
          </p:cNvSpPr>
          <p:nvPr>
            <p:ph type="title"/>
          </p:nvPr>
        </p:nvSpPr>
        <p:spPr>
          <a:xfrm>
            <a:off x="1043608" y="297500"/>
            <a:ext cx="7778342" cy="1041256"/>
          </a:xfrm>
        </p:spPr>
        <p:txBody>
          <a:bodyPr anchor="b"/>
          <a:lstStyle>
            <a:lvl1pPr>
              <a:defRPr/>
            </a:lvl1pPr>
            <a:extLst/>
          </a:lstStyle>
          <a:p>
            <a:r>
              <a:rPr lang="de-DE" dirty="0"/>
              <a:t>Titelmasterformat durch Klicken bearbeiten</a:t>
            </a:r>
            <a:endParaRPr lang="en-US" dirty="0"/>
          </a:p>
        </p:txBody>
      </p:sp>
      <p:grpSp>
        <p:nvGrpSpPr>
          <p:cNvPr id="17" name="Gruppieren 16"/>
          <p:cNvGrpSpPr/>
          <p:nvPr userDrawn="1"/>
        </p:nvGrpSpPr>
        <p:grpSpPr>
          <a:xfrm>
            <a:off x="1144588" y="1389380"/>
            <a:ext cx="7678737" cy="71438"/>
            <a:chOff x="1144588" y="1389380"/>
            <a:chExt cx="7678737" cy="71438"/>
          </a:xfrm>
        </p:grpSpPr>
        <p:cxnSp>
          <p:nvCxnSpPr>
            <p:cNvPr id="18" name="Gerade Verbindung 17"/>
            <p:cNvCxnSpPr/>
            <p:nvPr userDrawn="1"/>
          </p:nvCxnSpPr>
          <p:spPr bwMode="auto">
            <a:xfrm>
              <a:off x="1144588" y="1389380"/>
              <a:ext cx="7678737" cy="0"/>
            </a:xfrm>
            <a:prstGeom prst="line">
              <a:avLst/>
            </a:prstGeom>
            <a:ln w="50800">
              <a:solidFill>
                <a:srgbClr val="002D86"/>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auto">
            <a:xfrm>
              <a:off x="1144588" y="1460818"/>
              <a:ext cx="7678737"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151584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folie">
    <p:bg>
      <p:bgPr>
        <a:solidFill>
          <a:schemeClr val="tx1"/>
        </a:solidFill>
        <a:effectLst/>
      </p:bgPr>
    </p:bg>
    <p:spTree>
      <p:nvGrpSpPr>
        <p:cNvPr id="1" name=""/>
        <p:cNvGrpSpPr/>
        <p:nvPr/>
      </p:nvGrpSpPr>
      <p:grpSpPr>
        <a:xfrm>
          <a:off x="0" y="0"/>
          <a:ext cx="0" cy="0"/>
          <a:chOff x="0" y="0"/>
          <a:chExt cx="0" cy="0"/>
        </a:xfrm>
      </p:grpSpPr>
      <p:sp>
        <p:nvSpPr>
          <p:cNvPr id="4" name="Rechteck 3"/>
          <p:cNvSpPr/>
          <p:nvPr userDrawn="1"/>
        </p:nvSpPr>
        <p:spPr>
          <a:xfrm rot="16200000">
            <a:off x="5829300" y="2703513"/>
            <a:ext cx="288925" cy="63468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sp>
        <p:nvSpPr>
          <p:cNvPr id="5" name="Rechteck 4"/>
          <p:cNvSpPr/>
          <p:nvPr userDrawn="1"/>
        </p:nvSpPr>
        <p:spPr>
          <a:xfrm rot="16200000">
            <a:off x="189706" y="5526882"/>
            <a:ext cx="288925" cy="7000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srgbClr val="C00000"/>
              </a:solidFill>
            </a:endParaRPr>
          </a:p>
        </p:txBody>
      </p:sp>
      <p:pic>
        <p:nvPicPr>
          <p:cNvPr id="6" name="Picture 2" descr="C:\Users\Administrator\Documents\Projekte\CD - Präsentation Cognion Gruppe\Cognion Vorlagen Helmut\InPro_Logo_RGB_deutsch_mitClaim_NEU Kopie.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5975" y="5448300"/>
            <a:ext cx="18716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platzhalter 3"/>
          <p:cNvSpPr>
            <a:spLocks noGrp="1"/>
          </p:cNvSpPr>
          <p:nvPr>
            <p:ph type="body" sz="half" idx="3"/>
          </p:nvPr>
        </p:nvSpPr>
        <p:spPr>
          <a:xfrm>
            <a:off x="713250" y="3933056"/>
            <a:ext cx="3808041" cy="1152128"/>
          </a:xfrm>
        </p:spPr>
        <p:txBody>
          <a:bodyPr anchor="ctr"/>
          <a:lstStyle>
            <a:lvl1pPr marL="73152" marR="0" indent="0" algn="l" defTabSz="914400" rtl="0" eaLnBrk="0" fontAlgn="base" latinLnBrk="0" hangingPunct="0">
              <a:lnSpc>
                <a:spcPct val="100000"/>
              </a:lnSpc>
              <a:spcBef>
                <a:spcPts val="0"/>
              </a:spcBef>
              <a:spcAft>
                <a:spcPct val="0"/>
              </a:spcAft>
              <a:buClr>
                <a:srgbClr val="002D86"/>
              </a:buClr>
              <a:buSzPct val="95000"/>
              <a:buFont typeface="Wingdings" pitchFamily="2" charset="2"/>
              <a:buNone/>
              <a:tabLst/>
              <a:defRPr sz="1800" b="1">
                <a:solidFill>
                  <a:schemeClr val="bg1"/>
                </a:solidFill>
              </a:defRPr>
            </a:lvl1pPr>
            <a:lvl2pPr>
              <a:buNone/>
              <a:defRPr sz="2000" b="1"/>
            </a:lvl2pPr>
            <a:lvl3pPr>
              <a:buNone/>
              <a:defRPr sz="1800" b="1"/>
            </a:lvl3pPr>
            <a:lvl4pPr>
              <a:buNone/>
              <a:defRPr sz="1600" b="1"/>
            </a:lvl4pPr>
            <a:lvl5pPr>
              <a:buNone/>
              <a:defRPr sz="1600" b="1"/>
            </a:lvl5pPr>
            <a:extLst/>
          </a:lstStyle>
          <a:p>
            <a:pPr marL="73152" marR="0" lvl="0" indent="0" algn="l" defTabSz="914400" rtl="0" eaLnBrk="0" fontAlgn="base" latinLnBrk="0" hangingPunct="0">
              <a:lnSpc>
                <a:spcPct val="100000"/>
              </a:lnSpc>
              <a:spcBef>
                <a:spcPts val="0"/>
              </a:spcBef>
              <a:spcAft>
                <a:spcPct val="0"/>
              </a:spcAft>
              <a:buClr>
                <a:srgbClr val="002D86"/>
              </a:buClr>
              <a:buSzPct val="95000"/>
              <a:buFont typeface="Wingdings" pitchFamily="2" charset="2"/>
              <a:buNone/>
              <a:tabLst/>
              <a:defRPr/>
            </a:pPr>
            <a:r>
              <a:rPr lang="de-AT" noProof="0" dirty="0"/>
              <a:t>Textmasterformat bearbeiten</a:t>
            </a:r>
          </a:p>
        </p:txBody>
      </p:sp>
    </p:spTree>
    <p:extLst>
      <p:ext uri="{BB962C8B-B14F-4D97-AF65-F5344CB8AC3E}">
        <p14:creationId xmlns:p14="http://schemas.microsoft.com/office/powerpoint/2010/main" val="1447536924"/>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4" name="Rechteck 3"/>
          <p:cNvSpPr/>
          <p:nvPr userDrawn="1"/>
        </p:nvSpPr>
        <p:spPr>
          <a:xfrm rot="16200000">
            <a:off x="5829300" y="2703513"/>
            <a:ext cx="288925" cy="6346825"/>
          </a:xfrm>
          <a:prstGeom prst="rect">
            <a:avLst/>
          </a:prstGeom>
          <a:solidFill>
            <a:srgbClr val="002D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sp>
        <p:nvSpPr>
          <p:cNvPr id="5" name="Rechteck 4"/>
          <p:cNvSpPr/>
          <p:nvPr userDrawn="1"/>
        </p:nvSpPr>
        <p:spPr>
          <a:xfrm rot="16200000">
            <a:off x="66675" y="5649913"/>
            <a:ext cx="288925" cy="454025"/>
          </a:xfrm>
          <a:prstGeom prst="rect">
            <a:avLst/>
          </a:prstGeom>
          <a:solidFill>
            <a:srgbClr val="002D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pic>
        <p:nvPicPr>
          <p:cNvPr id="6" name="Picture 2" descr="C:\Users\Administrator\Documents\Projekte\CD - Präsentation Cognion Gruppe\Cognion Vorlagen Helmut\EUPro_deutsch_def.jpg"/>
          <p:cNvPicPr>
            <a:picLocks noChangeAspect="1" noChangeArrowheads="1"/>
          </p:cNvPicPr>
          <p:nvPr userDrawn="1"/>
        </p:nvPicPr>
        <p:blipFill>
          <a:blip r:embed="rId3">
            <a:extLst>
              <a:ext uri="{28A0092B-C50C-407E-A947-70E740481C1C}">
                <a14:useLocalDpi xmlns:a14="http://schemas.microsoft.com/office/drawing/2010/main" val="0"/>
              </a:ext>
            </a:extLst>
          </a:blip>
          <a:srcRect l="237" r="-2"/>
          <a:stretch>
            <a:fillRect/>
          </a:stretch>
        </p:blipFill>
        <p:spPr bwMode="auto">
          <a:xfrm>
            <a:off x="488950" y="5486400"/>
            <a:ext cx="22796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7"/>
          <p:cNvSpPr>
            <a:spLocks noGrp="1"/>
          </p:cNvSpPr>
          <p:nvPr>
            <p:ph type="ctrTitle"/>
          </p:nvPr>
        </p:nvSpPr>
        <p:spPr>
          <a:xfrm>
            <a:off x="688019" y="2096852"/>
            <a:ext cx="7911965" cy="1512168"/>
          </a:xfrm>
        </p:spPr>
        <p:txBody>
          <a:bodyPr/>
          <a:lstStyle>
            <a:lvl1pPr marR="9144" algn="l">
              <a:defRPr sz="4000" b="1" cap="all" spc="0" baseline="0">
                <a:solidFill>
                  <a:schemeClr val="bg1"/>
                </a:solidFill>
                <a:effectLst/>
                <a:latin typeface="Calibri" pitchFamily="34" charset="0"/>
              </a:defRPr>
            </a:lvl1pPr>
            <a:extLst/>
          </a:lstStyle>
          <a:p>
            <a:endParaRPr lang="en-US" dirty="0"/>
          </a:p>
        </p:txBody>
      </p:sp>
      <p:sp>
        <p:nvSpPr>
          <p:cNvPr id="9" name="Untertitel 8"/>
          <p:cNvSpPr>
            <a:spLocks noGrp="1"/>
          </p:cNvSpPr>
          <p:nvPr>
            <p:ph type="subTitle" idx="1"/>
          </p:nvPr>
        </p:nvSpPr>
        <p:spPr>
          <a:xfrm>
            <a:off x="688019" y="3645024"/>
            <a:ext cx="7916429" cy="1076712"/>
          </a:xfrm>
        </p:spPr>
        <p:txBody>
          <a:bodyPr lIns="100584" anchor="b"/>
          <a:lstStyle>
            <a:lvl1pPr marL="0" indent="0" algn="l">
              <a:spcBef>
                <a:spcPts val="0"/>
              </a:spcBef>
              <a:buNone/>
              <a:defRPr sz="2000" baseline="0">
                <a:solidFill>
                  <a:schemeClr val="bg1"/>
                </a:solidFill>
                <a:latin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endParaRPr lang="en-US" dirty="0"/>
          </a:p>
        </p:txBody>
      </p:sp>
    </p:spTree>
    <p:extLst>
      <p:ext uri="{BB962C8B-B14F-4D97-AF65-F5344CB8AC3E}">
        <p14:creationId xmlns:p14="http://schemas.microsoft.com/office/powerpoint/2010/main" val="55004670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1144588" y="1556791"/>
            <a:ext cx="3649588" cy="4536505"/>
          </a:xfrm>
        </p:spPr>
        <p:txBody>
          <a:bodyPr/>
          <a:lstStyle>
            <a:lvl1pPr>
              <a:buClr>
                <a:srgbClr val="E98C25"/>
              </a:buClr>
              <a:defRPr sz="2800"/>
            </a:lvl1pPr>
            <a:lvl2pPr>
              <a:buClr>
                <a:srgbClr val="E98C25"/>
              </a:buClr>
              <a:defRPr sz="2400"/>
            </a:lvl2pPr>
            <a:lvl3pPr>
              <a:buClr>
                <a:srgbClr val="E98C25"/>
              </a:buClr>
              <a:defRPr sz="2000"/>
            </a:lvl3pPr>
            <a:lvl4pPr>
              <a:buClr>
                <a:srgbClr val="E98C25"/>
              </a:buClr>
              <a:defRPr sz="1800"/>
            </a:lvl4pPr>
            <a:lvl5pPr>
              <a:buClr>
                <a:srgbClr val="E98C25"/>
              </a:buClr>
              <a:defRPr sz="1800"/>
            </a:lvl5pPr>
            <a:extLs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Inhaltsplatzhalter 3"/>
          <p:cNvSpPr>
            <a:spLocks noGrp="1"/>
          </p:cNvSpPr>
          <p:nvPr>
            <p:ph sz="half" idx="2"/>
          </p:nvPr>
        </p:nvSpPr>
        <p:spPr>
          <a:xfrm>
            <a:off x="4946576" y="1556791"/>
            <a:ext cx="3876749" cy="4536505"/>
          </a:xfrm>
        </p:spPr>
        <p:txBody>
          <a:bodyPr/>
          <a:lstStyle>
            <a:lvl1pPr>
              <a:buClr>
                <a:srgbClr val="E98C25"/>
              </a:buClr>
              <a:defRPr sz="2800"/>
            </a:lvl1pPr>
            <a:lvl2pPr>
              <a:buClr>
                <a:srgbClr val="E98C25"/>
              </a:buClr>
              <a:defRPr sz="2400"/>
            </a:lvl2pPr>
            <a:lvl3pPr>
              <a:buClr>
                <a:srgbClr val="E98C25"/>
              </a:buClr>
              <a:defRPr sz="2000"/>
            </a:lvl3pPr>
            <a:lvl4pPr>
              <a:buClr>
                <a:srgbClr val="E98C25"/>
              </a:buClr>
              <a:defRPr sz="1800"/>
            </a:lvl4pPr>
            <a:lvl5pPr>
              <a:buClr>
                <a:srgbClr val="E98C25"/>
              </a:buClr>
              <a:defRPr sz="1800"/>
            </a:lvl5pPr>
            <a:extLs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Datumsplatzhalter 13"/>
          <p:cNvSpPr>
            <a:spLocks noGrp="1"/>
          </p:cNvSpPr>
          <p:nvPr>
            <p:ph type="dt" sz="half" idx="10"/>
          </p:nvPr>
        </p:nvSpPr>
        <p:spPr/>
        <p:txBody>
          <a:bodyPr/>
          <a:lstStyle>
            <a:lvl1pPr>
              <a:defRPr>
                <a:solidFill>
                  <a:srgbClr val="E98C25"/>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0B6A1A-93CE-4E48-B8CD-36DAD1FD9A3D}" type="datetime1">
              <a:rPr kumimoji="0" lang="de-DE" sz="1100" b="0" i="0" u="none" strike="noStrike" kern="1200" cap="none" spc="0" normalizeH="0" baseline="0" noProof="0" smtClean="0">
                <a:ln>
                  <a:noFill/>
                </a:ln>
                <a:solidFill>
                  <a:srgbClr val="E98C25"/>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13.10.2021</a:t>
            </a:fld>
            <a:endParaRPr kumimoji="0" lang="de-AT" sz="1100" b="0" i="0" u="none" strike="noStrike" kern="1200" cap="none" spc="0" normalizeH="0" baseline="0" noProof="0" dirty="0">
              <a:ln>
                <a:noFill/>
              </a:ln>
              <a:solidFill>
                <a:srgbClr val="E98C25"/>
              </a:solidFill>
              <a:effectLst/>
              <a:uLnTx/>
              <a:uFillTx/>
              <a:latin typeface="Corbel"/>
              <a:ea typeface="+mn-ea"/>
              <a:cs typeface="+mn-cs"/>
            </a:endParaRPr>
          </a:p>
        </p:txBody>
      </p:sp>
      <p:sp>
        <p:nvSpPr>
          <p:cNvPr id="9" name="Fußzeilenplatzhalter 2"/>
          <p:cNvSpPr>
            <a:spLocks noGrp="1"/>
          </p:cNvSpPr>
          <p:nvPr>
            <p:ph type="ftr" sz="quarter" idx="11"/>
          </p:nvPr>
        </p:nvSpPr>
        <p:spPr/>
        <p:txBody>
          <a:bodyPr/>
          <a:lstStyle>
            <a:lvl1pPr>
              <a:defRPr>
                <a:solidFill>
                  <a:srgbClr val="E98C25"/>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100" b="0" i="0" u="none" strike="noStrike" kern="1200" cap="none" spc="0" normalizeH="0" baseline="0" noProof="0" dirty="0">
              <a:ln>
                <a:noFill/>
              </a:ln>
              <a:solidFill>
                <a:srgbClr val="E98C25"/>
              </a:solidFill>
              <a:effectLst/>
              <a:uLnTx/>
              <a:uFillTx/>
              <a:latin typeface="Corbel"/>
              <a:ea typeface="+mn-ea"/>
              <a:cs typeface="+mn-cs"/>
            </a:endParaRPr>
          </a:p>
        </p:txBody>
      </p:sp>
      <p:sp>
        <p:nvSpPr>
          <p:cNvPr id="10" name="Foliennummernplatzhalter 22"/>
          <p:cNvSpPr>
            <a:spLocks noGrp="1"/>
          </p:cNvSpPr>
          <p:nvPr>
            <p:ph type="sldNum" sz="quarter" idx="12"/>
          </p:nvPr>
        </p:nvSpPr>
        <p:spPr/>
        <p:txBody>
          <a:bodyPr/>
          <a:lstStyle>
            <a:lvl1pPr>
              <a:defRPr>
                <a:solidFill>
                  <a:srgbClr val="E98C25"/>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AA1120C-FCAB-4FB0-B89E-C1B66E5A7BE6}" type="slidenum">
              <a:rPr kumimoji="0" lang="de-AT" sz="1200" b="0" i="0" u="none" strike="noStrike" kern="1200" cap="none" spc="0" normalizeH="0" baseline="0" noProof="0" smtClean="0">
                <a:ln>
                  <a:noFill/>
                </a:ln>
                <a:solidFill>
                  <a:srgbClr val="E98C25"/>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AT" sz="1200" b="0" i="0" u="none" strike="noStrike" kern="1200" cap="none" spc="0" normalizeH="0" baseline="0" noProof="0" dirty="0">
              <a:ln>
                <a:noFill/>
              </a:ln>
              <a:solidFill>
                <a:srgbClr val="E98C25"/>
              </a:solidFill>
              <a:effectLst/>
              <a:uLnTx/>
              <a:uFillTx/>
              <a:latin typeface="Corbel"/>
              <a:ea typeface="+mn-ea"/>
              <a:cs typeface="+mn-cs"/>
            </a:endParaRPr>
          </a:p>
        </p:txBody>
      </p:sp>
      <p:grpSp>
        <p:nvGrpSpPr>
          <p:cNvPr id="2" name="Gruppieren 1"/>
          <p:cNvGrpSpPr/>
          <p:nvPr userDrawn="1"/>
        </p:nvGrpSpPr>
        <p:grpSpPr>
          <a:xfrm>
            <a:off x="1144588" y="1377402"/>
            <a:ext cx="7678737" cy="71438"/>
            <a:chOff x="1144588" y="1377402"/>
            <a:chExt cx="7678737" cy="71438"/>
          </a:xfrm>
        </p:grpSpPr>
        <p:cxnSp>
          <p:nvCxnSpPr>
            <p:cNvPr id="19" name="Gerade Verbindung 18"/>
            <p:cNvCxnSpPr/>
            <p:nvPr userDrawn="1"/>
          </p:nvCxnSpPr>
          <p:spPr bwMode="auto">
            <a:xfrm>
              <a:off x="1144588" y="1377402"/>
              <a:ext cx="7678737" cy="0"/>
            </a:xfrm>
            <a:prstGeom prst="line">
              <a:avLst/>
            </a:prstGeom>
            <a:ln w="50800">
              <a:solidFill>
                <a:srgbClr val="E98C25"/>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auto">
            <a:xfrm>
              <a:off x="1144588" y="1448840"/>
              <a:ext cx="7678737" cy="0"/>
            </a:xfrm>
            <a:prstGeom prst="line">
              <a:avLst/>
            </a:prstGeom>
            <a:ln w="19050">
              <a:solidFill>
                <a:srgbClr val="C8C8C8"/>
              </a:solidFill>
            </a:ln>
          </p:spPr>
          <p:style>
            <a:lnRef idx="1">
              <a:schemeClr val="accent1"/>
            </a:lnRef>
            <a:fillRef idx="0">
              <a:schemeClr val="accent1"/>
            </a:fillRef>
            <a:effectRef idx="0">
              <a:schemeClr val="accent1"/>
            </a:effectRef>
            <a:fontRef idx="minor">
              <a:schemeClr val="tx1"/>
            </a:fontRef>
          </p:style>
        </p:cxnSp>
      </p:grpSp>
      <p:sp>
        <p:nvSpPr>
          <p:cNvPr id="21" name="Rechteck 20"/>
          <p:cNvSpPr/>
          <p:nvPr userDrawn="1"/>
        </p:nvSpPr>
        <p:spPr>
          <a:xfrm>
            <a:off x="414338" y="0"/>
            <a:ext cx="288925" cy="5589588"/>
          </a:xfrm>
          <a:prstGeom prst="rect">
            <a:avLst/>
          </a:prstGeom>
          <a:solidFill>
            <a:srgbClr val="E98C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Corbel"/>
              <a:ea typeface="+mn-ea"/>
              <a:cs typeface="+mn-cs"/>
            </a:endParaRPr>
          </a:p>
        </p:txBody>
      </p:sp>
      <p:sp>
        <p:nvSpPr>
          <p:cNvPr id="22" name="Rechteck 21"/>
          <p:cNvSpPr/>
          <p:nvPr userDrawn="1"/>
        </p:nvSpPr>
        <p:spPr>
          <a:xfrm>
            <a:off x="414338" y="6330950"/>
            <a:ext cx="288925" cy="539750"/>
          </a:xfrm>
          <a:prstGeom prst="rect">
            <a:avLst/>
          </a:prstGeom>
          <a:solidFill>
            <a:srgbClr val="E98C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Corbel"/>
              <a:ea typeface="+mn-ea"/>
              <a:cs typeface="+mn-cs"/>
            </a:endParaRPr>
          </a:p>
        </p:txBody>
      </p:sp>
      <p:sp>
        <p:nvSpPr>
          <p:cNvPr id="16" name="Textplatzhalter 13"/>
          <p:cNvSpPr>
            <a:spLocks noGrp="1"/>
          </p:cNvSpPr>
          <p:nvPr userDrawn="1">
            <p:ph type="body" sz="quarter" idx="13" hasCustomPrompt="1"/>
          </p:nvPr>
        </p:nvSpPr>
        <p:spPr>
          <a:xfrm>
            <a:off x="1155474" y="6147255"/>
            <a:ext cx="7667851" cy="212301"/>
          </a:xfrm>
        </p:spPr>
        <p:txBody>
          <a:bodyPr/>
          <a:lstStyle>
            <a:lvl1pPr marL="3175" indent="0">
              <a:spcBef>
                <a:spcPts val="0"/>
              </a:spcBef>
              <a:buNone/>
              <a:defRPr sz="1000" i="1">
                <a:solidFill>
                  <a:schemeClr val="tx1"/>
                </a:solidFill>
              </a:defRPr>
            </a:lvl1pPr>
          </a:lstStyle>
          <a:p>
            <a:pPr lvl="0"/>
            <a:r>
              <a:rPr lang="de-DE" dirty="0"/>
              <a:t>Quelle:</a:t>
            </a:r>
          </a:p>
          <a:p>
            <a:pPr lvl="0"/>
            <a:r>
              <a:rPr lang="de-DE" dirty="0"/>
              <a:t> </a:t>
            </a:r>
            <a:endParaRPr lang="en-GB" dirty="0"/>
          </a:p>
        </p:txBody>
      </p:sp>
      <p:sp>
        <p:nvSpPr>
          <p:cNvPr id="15" name="Titel 1"/>
          <p:cNvSpPr>
            <a:spLocks noGrp="1"/>
          </p:cNvSpPr>
          <p:nvPr userDrawn="1">
            <p:ph type="title"/>
          </p:nvPr>
        </p:nvSpPr>
        <p:spPr>
          <a:xfrm>
            <a:off x="1043608" y="297500"/>
            <a:ext cx="7778342" cy="1041256"/>
          </a:xfrm>
        </p:spPr>
        <p:txBody>
          <a:bodyPr anchor="b"/>
          <a:lstStyle>
            <a:lvl1pPr>
              <a:defRPr/>
            </a:lvl1pPr>
            <a:extLst/>
          </a:lstStyle>
          <a:p>
            <a:r>
              <a:rPr lang="de-DE"/>
              <a:t>Titelmasterformat durch Klicken bearbeiten</a:t>
            </a:r>
            <a:endParaRPr lang="en-US" dirty="0"/>
          </a:p>
        </p:txBody>
      </p:sp>
      <p:pic>
        <p:nvPicPr>
          <p:cNvPr id="18" name="Grafik 17">
            <a:extLst>
              <a:ext uri="{FF2B5EF4-FFF2-40B4-BE49-F238E27FC236}">
                <a16:creationId xmlns:a16="http://schemas.microsoft.com/office/drawing/2014/main" id="{974A9C3D-8EFE-4033-8427-BCDE8D98A4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00" y="5633539"/>
            <a:ext cx="990399" cy="586903"/>
          </a:xfrm>
          <a:prstGeom prst="rect">
            <a:avLst/>
          </a:prstGeom>
        </p:spPr>
      </p:pic>
    </p:spTree>
    <p:extLst>
      <p:ext uri="{BB962C8B-B14F-4D97-AF65-F5344CB8AC3E}">
        <p14:creationId xmlns:p14="http://schemas.microsoft.com/office/powerpoint/2010/main" val="20285357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4" name="Rechteck 3"/>
          <p:cNvSpPr/>
          <p:nvPr userDrawn="1"/>
        </p:nvSpPr>
        <p:spPr>
          <a:xfrm>
            <a:off x="414338" y="0"/>
            <a:ext cx="288925" cy="5589588"/>
          </a:xfrm>
          <a:prstGeom prst="rect">
            <a:avLst/>
          </a:prstGeom>
          <a:solidFill>
            <a:srgbClr val="002D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sp>
        <p:nvSpPr>
          <p:cNvPr id="5" name="Rechteck 4"/>
          <p:cNvSpPr/>
          <p:nvPr userDrawn="1"/>
        </p:nvSpPr>
        <p:spPr>
          <a:xfrm>
            <a:off x="414338" y="6212929"/>
            <a:ext cx="288925" cy="648000"/>
          </a:xfrm>
          <a:prstGeom prst="rect">
            <a:avLst/>
          </a:prstGeom>
          <a:solidFill>
            <a:srgbClr val="002D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pic>
        <p:nvPicPr>
          <p:cNvPr id="6" name="Picture 2" descr="C:\Users\Administrator\Documents\Projekte\CD - Präsentation Cognion Gruppe\Cognion Vorlagen Helmut\EUPro_deutsch_def.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37" r="43620" b="19964"/>
          <a:stretch/>
        </p:blipFill>
        <p:spPr bwMode="auto">
          <a:xfrm>
            <a:off x="107504" y="5699348"/>
            <a:ext cx="725413" cy="34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liennummernplatzhalter 22"/>
          <p:cNvSpPr>
            <a:spLocks noGrp="1"/>
          </p:cNvSpPr>
          <p:nvPr>
            <p:ph type="sldNum" sz="quarter" idx="12"/>
          </p:nvPr>
        </p:nvSpPr>
        <p:spPr/>
        <p:txBody>
          <a:bodyPr/>
          <a:lstStyle>
            <a:lvl1pPr>
              <a:defRPr/>
            </a:lvl1pPr>
          </a:lstStyle>
          <a:p>
            <a:pPr>
              <a:defRPr/>
            </a:pPr>
            <a:fld id="{390E73BD-1D37-4806-A358-2F89C4210D3B}" type="slidenum">
              <a:rPr lang="de-AT"/>
              <a:pPr>
                <a:defRPr/>
              </a:pPr>
              <a:t>‹Nr.›</a:t>
            </a:fld>
            <a:endParaRPr lang="de-AT" dirty="0"/>
          </a:p>
        </p:txBody>
      </p:sp>
      <p:sp>
        <p:nvSpPr>
          <p:cNvPr id="11" name="Textplatzhalter 2"/>
          <p:cNvSpPr>
            <a:spLocks noGrp="1"/>
          </p:cNvSpPr>
          <p:nvPr>
            <p:ph type="body" idx="13"/>
          </p:nvPr>
        </p:nvSpPr>
        <p:spPr>
          <a:xfrm>
            <a:off x="1259094" y="3429000"/>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de-DE" dirty="0"/>
              <a:t>Textmasterformat bearbeiten</a:t>
            </a:r>
          </a:p>
        </p:txBody>
      </p:sp>
      <p:sp>
        <p:nvSpPr>
          <p:cNvPr id="12" name="Textplatzhalter 2"/>
          <p:cNvSpPr>
            <a:spLocks noGrp="1"/>
          </p:cNvSpPr>
          <p:nvPr>
            <p:ph type="body" idx="14" hasCustomPrompt="1"/>
          </p:nvPr>
        </p:nvSpPr>
        <p:spPr>
          <a:xfrm>
            <a:off x="1259632" y="2132856"/>
            <a:ext cx="7540270" cy="1249016"/>
          </a:xfrm>
        </p:spPr>
        <p:txBody>
          <a:bodyPr lIns="82296" bIns="0" anchor="b"/>
          <a:lstStyle>
            <a:lvl1pPr marL="54864" indent="0" algn="l" rtl="0" eaLnBrk="1" fontAlgn="base" hangingPunct="1">
              <a:spcBef>
                <a:spcPct val="0"/>
              </a:spcBef>
              <a:spcAft>
                <a:spcPct val="0"/>
              </a:spcAft>
              <a:buNone/>
              <a:defRPr lang="de-DE" sz="3800" b="0" kern="1200" cap="none" spc="-150" baseline="0" dirty="0" smtClean="0">
                <a:solidFill>
                  <a:schemeClr val="tx1"/>
                </a:solidFill>
                <a:latin typeface="Calibri" pitchFamily="34" charset="0"/>
                <a:ea typeface="+mj-ea"/>
                <a:cs typeface="+mj-cs"/>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de-DE" dirty="0"/>
              <a:t>Titelmasterformat durch Klicken bearbeiten</a:t>
            </a:r>
          </a:p>
        </p:txBody>
      </p:sp>
    </p:spTree>
    <p:extLst>
      <p:ext uri="{BB962C8B-B14F-4D97-AF65-F5344CB8AC3E}">
        <p14:creationId xmlns:p14="http://schemas.microsoft.com/office/powerpoint/2010/main" val="5046641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Rechteck 3"/>
          <p:cNvSpPr/>
          <p:nvPr userDrawn="1"/>
        </p:nvSpPr>
        <p:spPr>
          <a:xfrm>
            <a:off x="414338" y="0"/>
            <a:ext cx="288925" cy="5589588"/>
          </a:xfrm>
          <a:prstGeom prst="rect">
            <a:avLst/>
          </a:prstGeom>
          <a:solidFill>
            <a:srgbClr val="002D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sp>
        <p:nvSpPr>
          <p:cNvPr id="3" name="Inhaltsplatzhalter 2"/>
          <p:cNvSpPr>
            <a:spLocks noGrp="1"/>
          </p:cNvSpPr>
          <p:nvPr>
            <p:ph idx="1"/>
          </p:nvPr>
        </p:nvSpPr>
        <p:spPr>
          <a:xfrm>
            <a:off x="1144588" y="1556792"/>
            <a:ext cx="7678800" cy="4536000"/>
          </a:xfrm>
        </p:spPr>
        <p:txBody>
          <a:bodyPr/>
          <a:lstStyle>
            <a:lvl1pPr>
              <a:buClr>
                <a:srgbClr val="002D86"/>
              </a:buClr>
              <a:defRPr/>
            </a:lvl1pPr>
            <a:lvl2pPr>
              <a:buClr>
                <a:srgbClr val="002D86"/>
              </a:buClr>
              <a:defRPr/>
            </a:lvl2pPr>
            <a:lvl3pPr>
              <a:buClr>
                <a:srgbClr val="002D86"/>
              </a:buClr>
              <a:defRPr/>
            </a:lvl3pPr>
            <a:lvl4pPr>
              <a:buClr>
                <a:srgbClr val="002D86"/>
              </a:buClr>
              <a:defRPr/>
            </a:lvl4pPr>
            <a:lvl5pPr>
              <a:buClr>
                <a:srgbClr val="002D86"/>
              </a:buClr>
              <a:defRPr/>
            </a:lvl5pPr>
            <a:extLst/>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0" name="Datumsplatzhalter 13"/>
          <p:cNvSpPr>
            <a:spLocks noGrp="1"/>
          </p:cNvSpPr>
          <p:nvPr userDrawn="1">
            <p:ph type="dt" sz="half" idx="10"/>
          </p:nvPr>
        </p:nvSpPr>
        <p:spPr/>
        <p:txBody>
          <a:bodyPr/>
          <a:lstStyle>
            <a:lvl1pPr>
              <a:defRPr/>
            </a:lvl1pPr>
          </a:lstStyle>
          <a:p>
            <a:pPr>
              <a:defRPr/>
            </a:pPr>
            <a:fld id="{00BD04AB-035F-49CE-8544-C0059FBCBE26}" type="datetime1">
              <a:rPr lang="de-DE"/>
              <a:pPr>
                <a:defRPr/>
              </a:pPr>
              <a:t>13.10.2021</a:t>
            </a:fld>
            <a:endParaRPr lang="de-AT" dirty="0"/>
          </a:p>
        </p:txBody>
      </p:sp>
      <p:sp>
        <p:nvSpPr>
          <p:cNvPr id="11" name="Fußzeilenplatzhalter 2"/>
          <p:cNvSpPr>
            <a:spLocks noGrp="1"/>
          </p:cNvSpPr>
          <p:nvPr userDrawn="1">
            <p:ph type="ftr" sz="quarter" idx="11"/>
          </p:nvPr>
        </p:nvSpPr>
        <p:spPr/>
        <p:txBody>
          <a:bodyPr/>
          <a:lstStyle>
            <a:lvl1pPr>
              <a:defRPr>
                <a:solidFill>
                  <a:srgbClr val="002D86"/>
                </a:solidFill>
              </a:defRPr>
            </a:lvl1pPr>
          </a:lstStyle>
          <a:p>
            <a:pPr>
              <a:defRPr/>
            </a:pPr>
            <a:endParaRPr lang="de-AT"/>
          </a:p>
        </p:txBody>
      </p:sp>
      <p:sp>
        <p:nvSpPr>
          <p:cNvPr id="12" name="Foliennummernplatzhalter 22"/>
          <p:cNvSpPr>
            <a:spLocks noGrp="1"/>
          </p:cNvSpPr>
          <p:nvPr userDrawn="1">
            <p:ph type="sldNum" sz="quarter" idx="12"/>
          </p:nvPr>
        </p:nvSpPr>
        <p:spPr/>
        <p:txBody>
          <a:bodyPr/>
          <a:lstStyle>
            <a:lvl1pPr>
              <a:defRPr>
                <a:solidFill>
                  <a:srgbClr val="002D86"/>
                </a:solidFill>
              </a:defRPr>
            </a:lvl1pPr>
          </a:lstStyle>
          <a:p>
            <a:pPr>
              <a:defRPr/>
            </a:pPr>
            <a:fld id="{A2F03648-B8D1-4657-BE08-488CA18B5071}" type="slidenum">
              <a:rPr lang="de-AT"/>
              <a:pPr>
                <a:defRPr/>
              </a:pPr>
              <a:t>‹Nr.›</a:t>
            </a:fld>
            <a:endParaRPr lang="de-AT" dirty="0"/>
          </a:p>
        </p:txBody>
      </p:sp>
      <p:sp>
        <p:nvSpPr>
          <p:cNvPr id="15" name="Textplatzhalter 13"/>
          <p:cNvSpPr>
            <a:spLocks noGrp="1"/>
          </p:cNvSpPr>
          <p:nvPr>
            <p:ph type="body" sz="quarter" idx="13" hasCustomPrompt="1"/>
          </p:nvPr>
        </p:nvSpPr>
        <p:spPr>
          <a:xfrm>
            <a:off x="1155474" y="6147255"/>
            <a:ext cx="7667851" cy="212301"/>
          </a:xfrm>
        </p:spPr>
        <p:txBody>
          <a:bodyPr/>
          <a:lstStyle>
            <a:lvl1pPr marL="3175" indent="0">
              <a:spcBef>
                <a:spcPts val="0"/>
              </a:spcBef>
              <a:buNone/>
              <a:defRPr sz="1000" i="1">
                <a:solidFill>
                  <a:schemeClr val="tx1"/>
                </a:solidFill>
              </a:defRPr>
            </a:lvl1pPr>
          </a:lstStyle>
          <a:p>
            <a:pPr lvl="0"/>
            <a:r>
              <a:rPr lang="de-DE" dirty="0"/>
              <a:t>Quelle:</a:t>
            </a:r>
          </a:p>
          <a:p>
            <a:pPr lvl="0"/>
            <a:r>
              <a:rPr lang="de-DE" dirty="0"/>
              <a:t> </a:t>
            </a:r>
            <a:endParaRPr lang="en-GB" dirty="0"/>
          </a:p>
        </p:txBody>
      </p:sp>
      <p:sp>
        <p:nvSpPr>
          <p:cNvPr id="14" name="Titel 1"/>
          <p:cNvSpPr>
            <a:spLocks noGrp="1"/>
          </p:cNvSpPr>
          <p:nvPr>
            <p:ph type="title"/>
          </p:nvPr>
        </p:nvSpPr>
        <p:spPr>
          <a:xfrm>
            <a:off x="1043608" y="297500"/>
            <a:ext cx="7778342" cy="1041256"/>
          </a:xfrm>
        </p:spPr>
        <p:txBody>
          <a:bodyPr anchor="b"/>
          <a:lstStyle>
            <a:lvl1pPr>
              <a:defRPr/>
            </a:lvl1pPr>
            <a:extLst/>
          </a:lstStyle>
          <a:p>
            <a:r>
              <a:rPr lang="de-DE" dirty="0"/>
              <a:t>Titelmasterformat durch Klicken bearbeiten</a:t>
            </a:r>
            <a:endParaRPr lang="en-US" dirty="0"/>
          </a:p>
        </p:txBody>
      </p:sp>
      <p:grpSp>
        <p:nvGrpSpPr>
          <p:cNvPr id="16" name="Gruppieren 15"/>
          <p:cNvGrpSpPr/>
          <p:nvPr userDrawn="1"/>
        </p:nvGrpSpPr>
        <p:grpSpPr>
          <a:xfrm>
            <a:off x="1144588" y="1389380"/>
            <a:ext cx="7678737" cy="71438"/>
            <a:chOff x="1144588" y="1389380"/>
            <a:chExt cx="7678737" cy="71438"/>
          </a:xfrm>
        </p:grpSpPr>
        <p:cxnSp>
          <p:nvCxnSpPr>
            <p:cNvPr id="17" name="Gerade Verbindung 16"/>
            <p:cNvCxnSpPr/>
            <p:nvPr userDrawn="1"/>
          </p:nvCxnSpPr>
          <p:spPr bwMode="auto">
            <a:xfrm>
              <a:off x="1144588" y="1389380"/>
              <a:ext cx="7678737" cy="0"/>
            </a:xfrm>
            <a:prstGeom prst="line">
              <a:avLst/>
            </a:prstGeom>
            <a:ln w="50800">
              <a:solidFill>
                <a:srgbClr val="002D86"/>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auto">
            <a:xfrm>
              <a:off x="1144588" y="1460818"/>
              <a:ext cx="7678737"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9" name="Rechteck 18"/>
          <p:cNvSpPr/>
          <p:nvPr userDrawn="1"/>
        </p:nvSpPr>
        <p:spPr>
          <a:xfrm>
            <a:off x="414338" y="6212929"/>
            <a:ext cx="288925" cy="648000"/>
          </a:xfrm>
          <a:prstGeom prst="rect">
            <a:avLst/>
          </a:prstGeom>
          <a:solidFill>
            <a:srgbClr val="002D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pic>
        <p:nvPicPr>
          <p:cNvPr id="20" name="Picture 2" descr="C:\Users\Administrator\Documents\Projekte\CD - Präsentation Cognion Gruppe\Cognion Vorlagen Helmut\EUPro_deutsch_def.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37" r="43620" b="19964"/>
          <a:stretch/>
        </p:blipFill>
        <p:spPr bwMode="auto">
          <a:xfrm>
            <a:off x="107504" y="5699348"/>
            <a:ext cx="725413" cy="34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47465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4" name="Rechteck 3"/>
          <p:cNvSpPr/>
          <p:nvPr userDrawn="1"/>
        </p:nvSpPr>
        <p:spPr>
          <a:xfrm>
            <a:off x="414338" y="0"/>
            <a:ext cx="288925" cy="5589588"/>
          </a:xfrm>
          <a:prstGeom prst="rect">
            <a:avLst/>
          </a:prstGeom>
          <a:solidFill>
            <a:srgbClr val="002D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sp>
        <p:nvSpPr>
          <p:cNvPr id="10" name="Datumsplatzhalter 13"/>
          <p:cNvSpPr>
            <a:spLocks noGrp="1"/>
          </p:cNvSpPr>
          <p:nvPr userDrawn="1">
            <p:ph type="dt" sz="half" idx="10"/>
          </p:nvPr>
        </p:nvSpPr>
        <p:spPr/>
        <p:txBody>
          <a:bodyPr/>
          <a:lstStyle>
            <a:lvl1pPr>
              <a:defRPr/>
            </a:lvl1pPr>
          </a:lstStyle>
          <a:p>
            <a:pPr>
              <a:defRPr/>
            </a:pPr>
            <a:fld id="{00BD04AB-035F-49CE-8544-C0059FBCBE26}" type="datetime1">
              <a:rPr lang="de-DE"/>
              <a:pPr>
                <a:defRPr/>
              </a:pPr>
              <a:t>13.10.2021</a:t>
            </a:fld>
            <a:endParaRPr lang="de-AT" dirty="0"/>
          </a:p>
        </p:txBody>
      </p:sp>
      <p:sp>
        <p:nvSpPr>
          <p:cNvPr id="11" name="Fußzeilenplatzhalter 2"/>
          <p:cNvSpPr>
            <a:spLocks noGrp="1"/>
          </p:cNvSpPr>
          <p:nvPr userDrawn="1">
            <p:ph type="ftr" sz="quarter" idx="11"/>
          </p:nvPr>
        </p:nvSpPr>
        <p:spPr/>
        <p:txBody>
          <a:bodyPr/>
          <a:lstStyle>
            <a:lvl1pPr>
              <a:defRPr>
                <a:solidFill>
                  <a:srgbClr val="002D86"/>
                </a:solidFill>
              </a:defRPr>
            </a:lvl1pPr>
          </a:lstStyle>
          <a:p>
            <a:pPr>
              <a:defRPr/>
            </a:pPr>
            <a:endParaRPr lang="de-AT"/>
          </a:p>
        </p:txBody>
      </p:sp>
      <p:sp>
        <p:nvSpPr>
          <p:cNvPr id="12" name="Foliennummernplatzhalter 22"/>
          <p:cNvSpPr>
            <a:spLocks noGrp="1"/>
          </p:cNvSpPr>
          <p:nvPr userDrawn="1">
            <p:ph type="sldNum" sz="quarter" idx="12"/>
          </p:nvPr>
        </p:nvSpPr>
        <p:spPr/>
        <p:txBody>
          <a:bodyPr/>
          <a:lstStyle>
            <a:lvl1pPr>
              <a:defRPr>
                <a:solidFill>
                  <a:srgbClr val="002D86"/>
                </a:solidFill>
              </a:defRPr>
            </a:lvl1pPr>
          </a:lstStyle>
          <a:p>
            <a:pPr>
              <a:defRPr/>
            </a:pPr>
            <a:fld id="{A2F03648-B8D1-4657-BE08-488CA18B5071}" type="slidenum">
              <a:rPr lang="de-AT"/>
              <a:pPr>
                <a:defRPr/>
              </a:pPr>
              <a:t>‹Nr.›</a:t>
            </a:fld>
            <a:endParaRPr lang="de-AT" dirty="0"/>
          </a:p>
        </p:txBody>
      </p:sp>
      <p:sp>
        <p:nvSpPr>
          <p:cNvPr id="15" name="Textplatzhalter 13"/>
          <p:cNvSpPr>
            <a:spLocks noGrp="1"/>
          </p:cNvSpPr>
          <p:nvPr>
            <p:ph type="body" sz="quarter" idx="13" hasCustomPrompt="1"/>
          </p:nvPr>
        </p:nvSpPr>
        <p:spPr>
          <a:xfrm>
            <a:off x="1155474" y="6147255"/>
            <a:ext cx="7667851" cy="212301"/>
          </a:xfrm>
        </p:spPr>
        <p:txBody>
          <a:bodyPr/>
          <a:lstStyle>
            <a:lvl1pPr marL="3175" indent="0">
              <a:spcBef>
                <a:spcPts val="0"/>
              </a:spcBef>
              <a:buNone/>
              <a:defRPr sz="1000" i="1">
                <a:solidFill>
                  <a:schemeClr val="tx1"/>
                </a:solidFill>
              </a:defRPr>
            </a:lvl1pPr>
          </a:lstStyle>
          <a:p>
            <a:pPr lvl="0"/>
            <a:r>
              <a:rPr lang="de-DE" dirty="0"/>
              <a:t>Quelle:</a:t>
            </a:r>
          </a:p>
          <a:p>
            <a:pPr lvl="0"/>
            <a:r>
              <a:rPr lang="de-DE" dirty="0"/>
              <a:t> </a:t>
            </a:r>
            <a:endParaRPr lang="en-GB" dirty="0"/>
          </a:p>
        </p:txBody>
      </p:sp>
      <p:sp>
        <p:nvSpPr>
          <p:cNvPr id="14" name="Titel 1"/>
          <p:cNvSpPr>
            <a:spLocks noGrp="1"/>
          </p:cNvSpPr>
          <p:nvPr>
            <p:ph type="title"/>
          </p:nvPr>
        </p:nvSpPr>
        <p:spPr>
          <a:xfrm>
            <a:off x="1043608" y="297500"/>
            <a:ext cx="7778342" cy="1041256"/>
          </a:xfrm>
        </p:spPr>
        <p:txBody>
          <a:bodyPr anchor="b"/>
          <a:lstStyle>
            <a:lvl1pPr>
              <a:defRPr/>
            </a:lvl1pPr>
            <a:extLst/>
          </a:lstStyle>
          <a:p>
            <a:r>
              <a:rPr lang="de-DE" dirty="0"/>
              <a:t>Titelmasterformat durch Klicken bearbeiten</a:t>
            </a:r>
            <a:endParaRPr lang="en-US" dirty="0"/>
          </a:p>
        </p:txBody>
      </p:sp>
      <p:grpSp>
        <p:nvGrpSpPr>
          <p:cNvPr id="13" name="Gruppieren 12"/>
          <p:cNvGrpSpPr/>
          <p:nvPr userDrawn="1"/>
        </p:nvGrpSpPr>
        <p:grpSpPr>
          <a:xfrm>
            <a:off x="1144588" y="1389380"/>
            <a:ext cx="7678737" cy="71438"/>
            <a:chOff x="1144588" y="1389380"/>
            <a:chExt cx="7678737" cy="71438"/>
          </a:xfrm>
        </p:grpSpPr>
        <p:cxnSp>
          <p:nvCxnSpPr>
            <p:cNvPr id="16" name="Gerade Verbindung 15"/>
            <p:cNvCxnSpPr/>
            <p:nvPr userDrawn="1"/>
          </p:nvCxnSpPr>
          <p:spPr bwMode="auto">
            <a:xfrm>
              <a:off x="1144588" y="1389380"/>
              <a:ext cx="7678737" cy="0"/>
            </a:xfrm>
            <a:prstGeom prst="line">
              <a:avLst/>
            </a:prstGeom>
            <a:ln w="50800">
              <a:solidFill>
                <a:srgbClr val="002D86"/>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auto">
            <a:xfrm>
              <a:off x="1144588" y="1460818"/>
              <a:ext cx="7678737"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8" name="Rechteck 17"/>
          <p:cNvSpPr/>
          <p:nvPr userDrawn="1"/>
        </p:nvSpPr>
        <p:spPr>
          <a:xfrm>
            <a:off x="414338" y="6212929"/>
            <a:ext cx="288925" cy="648000"/>
          </a:xfrm>
          <a:prstGeom prst="rect">
            <a:avLst/>
          </a:prstGeom>
          <a:solidFill>
            <a:srgbClr val="002D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pic>
        <p:nvPicPr>
          <p:cNvPr id="19" name="Picture 2" descr="C:\Users\Administrator\Documents\Projekte\CD - Präsentation Cognion Gruppe\Cognion Vorlagen Helmut\EUPro_deutsch_def.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37" r="43620" b="19964"/>
          <a:stretch/>
        </p:blipFill>
        <p:spPr bwMode="auto">
          <a:xfrm>
            <a:off x="107504" y="5699348"/>
            <a:ext cx="725413" cy="34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08904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5" name="Rechteck 4"/>
          <p:cNvSpPr/>
          <p:nvPr userDrawn="1"/>
        </p:nvSpPr>
        <p:spPr>
          <a:xfrm>
            <a:off x="414338" y="0"/>
            <a:ext cx="288925" cy="5589588"/>
          </a:xfrm>
          <a:prstGeom prst="rect">
            <a:avLst/>
          </a:prstGeom>
          <a:solidFill>
            <a:srgbClr val="002D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sp>
        <p:nvSpPr>
          <p:cNvPr id="3" name="Inhaltsplatzhalter 2"/>
          <p:cNvSpPr>
            <a:spLocks noGrp="1"/>
          </p:cNvSpPr>
          <p:nvPr>
            <p:ph sz="half" idx="1"/>
          </p:nvPr>
        </p:nvSpPr>
        <p:spPr>
          <a:xfrm>
            <a:off x="1144588" y="1556793"/>
            <a:ext cx="3649588" cy="4536000"/>
          </a:xfrm>
        </p:spPr>
        <p:txBody>
          <a:bodyPr/>
          <a:lstStyle>
            <a:lvl1pPr>
              <a:defRPr sz="2800"/>
            </a:lvl1pPr>
            <a:lvl2pPr>
              <a:defRPr sz="2400"/>
            </a:lvl2pPr>
            <a:lvl3pPr>
              <a:defRPr sz="2000"/>
            </a:lvl3pPr>
            <a:lvl4pPr>
              <a:defRPr sz="1800"/>
            </a:lvl4pPr>
            <a:lvl5pPr>
              <a:defRPr sz="1800"/>
            </a:lvl5pPr>
            <a:extLst/>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Inhaltsplatzhalter 3"/>
          <p:cNvSpPr>
            <a:spLocks noGrp="1"/>
          </p:cNvSpPr>
          <p:nvPr>
            <p:ph sz="half" idx="2"/>
          </p:nvPr>
        </p:nvSpPr>
        <p:spPr>
          <a:xfrm>
            <a:off x="4946576" y="1556793"/>
            <a:ext cx="3876749" cy="4536000"/>
          </a:xfrm>
        </p:spPr>
        <p:txBody>
          <a:bodyPr/>
          <a:lstStyle>
            <a:lvl1pPr>
              <a:defRPr sz="2800"/>
            </a:lvl1pPr>
            <a:lvl2pPr>
              <a:defRPr sz="2400"/>
            </a:lvl2pPr>
            <a:lvl3pPr>
              <a:defRPr sz="2000"/>
            </a:lvl3pPr>
            <a:lvl4pPr>
              <a:defRPr sz="1800"/>
            </a:lvl4pPr>
            <a:lvl5pPr>
              <a:defRPr sz="1800"/>
            </a:lvl5pPr>
            <a:extLs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8" name="Datumsplatzhalter 13"/>
          <p:cNvSpPr>
            <a:spLocks noGrp="1"/>
          </p:cNvSpPr>
          <p:nvPr>
            <p:ph type="dt" sz="half" idx="10"/>
          </p:nvPr>
        </p:nvSpPr>
        <p:spPr/>
        <p:txBody>
          <a:bodyPr/>
          <a:lstStyle>
            <a:lvl1pPr>
              <a:defRPr/>
            </a:lvl1pPr>
          </a:lstStyle>
          <a:p>
            <a:pPr>
              <a:defRPr/>
            </a:pPr>
            <a:fld id="{D841EC6A-2954-41A8-92ED-F71B53EC5032}" type="datetime1">
              <a:rPr lang="de-DE"/>
              <a:pPr>
                <a:defRPr/>
              </a:pPr>
              <a:t>13.10.2021</a:t>
            </a:fld>
            <a:endParaRPr lang="de-AT" dirty="0"/>
          </a:p>
        </p:txBody>
      </p:sp>
      <p:sp>
        <p:nvSpPr>
          <p:cNvPr id="9" name="Fußzeilenplatzhalter 2"/>
          <p:cNvSpPr>
            <a:spLocks noGrp="1"/>
          </p:cNvSpPr>
          <p:nvPr>
            <p:ph type="ftr" sz="quarter" idx="11"/>
          </p:nvPr>
        </p:nvSpPr>
        <p:spPr/>
        <p:txBody>
          <a:bodyPr/>
          <a:lstStyle>
            <a:lvl1pPr>
              <a:defRPr/>
            </a:lvl1pPr>
          </a:lstStyle>
          <a:p>
            <a:pPr>
              <a:defRPr/>
            </a:pPr>
            <a:endParaRPr lang="de-AT"/>
          </a:p>
        </p:txBody>
      </p:sp>
      <p:sp>
        <p:nvSpPr>
          <p:cNvPr id="10" name="Foliennummernplatzhalter 22"/>
          <p:cNvSpPr>
            <a:spLocks noGrp="1"/>
          </p:cNvSpPr>
          <p:nvPr>
            <p:ph type="sldNum" sz="quarter" idx="12"/>
          </p:nvPr>
        </p:nvSpPr>
        <p:spPr/>
        <p:txBody>
          <a:bodyPr/>
          <a:lstStyle>
            <a:lvl1pPr>
              <a:defRPr/>
            </a:lvl1pPr>
          </a:lstStyle>
          <a:p>
            <a:pPr>
              <a:defRPr/>
            </a:pPr>
            <a:fld id="{3024D5B6-CBD9-4A1D-BF71-F7BA3DCA94B5}" type="slidenum">
              <a:rPr lang="de-AT"/>
              <a:pPr>
                <a:defRPr/>
              </a:pPr>
              <a:t>‹Nr.›</a:t>
            </a:fld>
            <a:endParaRPr lang="de-AT" dirty="0"/>
          </a:p>
        </p:txBody>
      </p:sp>
      <p:sp>
        <p:nvSpPr>
          <p:cNvPr id="16" name="Textplatzhalter 13"/>
          <p:cNvSpPr>
            <a:spLocks noGrp="1"/>
          </p:cNvSpPr>
          <p:nvPr>
            <p:ph type="body" sz="quarter" idx="13" hasCustomPrompt="1"/>
          </p:nvPr>
        </p:nvSpPr>
        <p:spPr>
          <a:xfrm>
            <a:off x="1155474" y="6147255"/>
            <a:ext cx="7667851" cy="212301"/>
          </a:xfrm>
        </p:spPr>
        <p:txBody>
          <a:bodyPr/>
          <a:lstStyle>
            <a:lvl1pPr marL="3175" indent="0">
              <a:spcBef>
                <a:spcPts val="0"/>
              </a:spcBef>
              <a:buNone/>
              <a:defRPr sz="1000" i="1">
                <a:solidFill>
                  <a:schemeClr val="tx1"/>
                </a:solidFill>
              </a:defRPr>
            </a:lvl1pPr>
          </a:lstStyle>
          <a:p>
            <a:pPr lvl="0"/>
            <a:r>
              <a:rPr lang="de-DE" dirty="0"/>
              <a:t>Quelle:</a:t>
            </a:r>
          </a:p>
          <a:p>
            <a:pPr lvl="0"/>
            <a:r>
              <a:rPr lang="de-DE" dirty="0"/>
              <a:t> </a:t>
            </a:r>
            <a:endParaRPr lang="en-GB" dirty="0"/>
          </a:p>
        </p:txBody>
      </p:sp>
      <p:sp>
        <p:nvSpPr>
          <p:cNvPr id="15" name="Titel 1"/>
          <p:cNvSpPr>
            <a:spLocks noGrp="1"/>
          </p:cNvSpPr>
          <p:nvPr>
            <p:ph type="title"/>
          </p:nvPr>
        </p:nvSpPr>
        <p:spPr>
          <a:xfrm>
            <a:off x="1043608" y="297500"/>
            <a:ext cx="7778342" cy="1041256"/>
          </a:xfrm>
        </p:spPr>
        <p:txBody>
          <a:bodyPr anchor="b"/>
          <a:lstStyle>
            <a:lvl1pPr>
              <a:defRPr/>
            </a:lvl1pPr>
            <a:extLst/>
          </a:lstStyle>
          <a:p>
            <a:r>
              <a:rPr lang="de-DE" dirty="0"/>
              <a:t>Titelmasterformat durch Klicken bearbeiten</a:t>
            </a:r>
            <a:endParaRPr lang="en-US" dirty="0"/>
          </a:p>
        </p:txBody>
      </p:sp>
      <p:grpSp>
        <p:nvGrpSpPr>
          <p:cNvPr id="17" name="Gruppieren 16"/>
          <p:cNvGrpSpPr/>
          <p:nvPr userDrawn="1"/>
        </p:nvGrpSpPr>
        <p:grpSpPr>
          <a:xfrm>
            <a:off x="1144588" y="1389380"/>
            <a:ext cx="7678737" cy="71438"/>
            <a:chOff x="1144588" y="1389380"/>
            <a:chExt cx="7678737" cy="71438"/>
          </a:xfrm>
        </p:grpSpPr>
        <p:cxnSp>
          <p:nvCxnSpPr>
            <p:cNvPr id="18" name="Gerade Verbindung 17"/>
            <p:cNvCxnSpPr/>
            <p:nvPr userDrawn="1"/>
          </p:nvCxnSpPr>
          <p:spPr bwMode="auto">
            <a:xfrm>
              <a:off x="1144588" y="1389380"/>
              <a:ext cx="7678737" cy="0"/>
            </a:xfrm>
            <a:prstGeom prst="line">
              <a:avLst/>
            </a:prstGeom>
            <a:ln w="50800">
              <a:solidFill>
                <a:srgbClr val="002D86"/>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auto">
            <a:xfrm>
              <a:off x="1144588" y="1460818"/>
              <a:ext cx="7678737"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0" name="Rechteck 19"/>
          <p:cNvSpPr/>
          <p:nvPr userDrawn="1"/>
        </p:nvSpPr>
        <p:spPr>
          <a:xfrm>
            <a:off x="414338" y="6212929"/>
            <a:ext cx="288925" cy="648000"/>
          </a:xfrm>
          <a:prstGeom prst="rect">
            <a:avLst/>
          </a:prstGeom>
          <a:solidFill>
            <a:srgbClr val="002D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pic>
        <p:nvPicPr>
          <p:cNvPr id="21" name="Picture 2" descr="C:\Users\Administrator\Documents\Projekte\CD - Präsentation Cognion Gruppe\Cognion Vorlagen Helmut\EUPro_deutsch_def.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37" r="43620" b="19964"/>
          <a:stretch/>
        </p:blipFill>
        <p:spPr bwMode="auto">
          <a:xfrm>
            <a:off x="107504" y="5699348"/>
            <a:ext cx="725413" cy="34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14641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ndfolie">
    <p:bg>
      <p:bgPr>
        <a:solidFill>
          <a:schemeClr val="tx1"/>
        </a:solidFill>
        <a:effectLst/>
      </p:bgPr>
    </p:bg>
    <p:spTree>
      <p:nvGrpSpPr>
        <p:cNvPr id="1" name=""/>
        <p:cNvGrpSpPr/>
        <p:nvPr/>
      </p:nvGrpSpPr>
      <p:grpSpPr>
        <a:xfrm>
          <a:off x="0" y="0"/>
          <a:ext cx="0" cy="0"/>
          <a:chOff x="0" y="0"/>
          <a:chExt cx="0" cy="0"/>
        </a:xfrm>
      </p:grpSpPr>
      <p:sp>
        <p:nvSpPr>
          <p:cNvPr id="4" name="Rechteck 3"/>
          <p:cNvSpPr/>
          <p:nvPr userDrawn="1"/>
        </p:nvSpPr>
        <p:spPr>
          <a:xfrm rot="16200000">
            <a:off x="5829300" y="2703513"/>
            <a:ext cx="288925" cy="6346825"/>
          </a:xfrm>
          <a:prstGeom prst="rect">
            <a:avLst/>
          </a:prstGeom>
          <a:solidFill>
            <a:srgbClr val="002D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sp>
        <p:nvSpPr>
          <p:cNvPr id="5" name="Rechteck 4"/>
          <p:cNvSpPr/>
          <p:nvPr userDrawn="1"/>
        </p:nvSpPr>
        <p:spPr>
          <a:xfrm rot="16200000">
            <a:off x="66675" y="5649913"/>
            <a:ext cx="288925" cy="454025"/>
          </a:xfrm>
          <a:prstGeom prst="rect">
            <a:avLst/>
          </a:prstGeom>
          <a:solidFill>
            <a:srgbClr val="002D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pic>
        <p:nvPicPr>
          <p:cNvPr id="6" name="Picture 2" descr="C:\Users\Administrator\Documents\Projekte\CD - Präsentation Cognion Gruppe\Cognion Vorlagen Helmut\EUPro_deutsch_def.jpg"/>
          <p:cNvPicPr>
            <a:picLocks noChangeAspect="1" noChangeArrowheads="1"/>
          </p:cNvPicPr>
          <p:nvPr userDrawn="1"/>
        </p:nvPicPr>
        <p:blipFill>
          <a:blip r:embed="rId3">
            <a:extLst>
              <a:ext uri="{28A0092B-C50C-407E-A947-70E740481C1C}">
                <a14:useLocalDpi xmlns:a14="http://schemas.microsoft.com/office/drawing/2010/main" val="0"/>
              </a:ext>
            </a:extLst>
          </a:blip>
          <a:srcRect l="237" r="-2"/>
          <a:stretch>
            <a:fillRect/>
          </a:stretch>
        </p:blipFill>
        <p:spPr bwMode="auto">
          <a:xfrm>
            <a:off x="488950" y="5486400"/>
            <a:ext cx="22796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platzhalter 3"/>
          <p:cNvSpPr>
            <a:spLocks noGrp="1"/>
          </p:cNvSpPr>
          <p:nvPr>
            <p:ph type="body" sz="half" idx="3"/>
          </p:nvPr>
        </p:nvSpPr>
        <p:spPr>
          <a:xfrm>
            <a:off x="713250" y="3933056"/>
            <a:ext cx="3808041" cy="1152128"/>
          </a:xfrm>
        </p:spPr>
        <p:txBody>
          <a:bodyPr anchor="ctr"/>
          <a:lstStyle>
            <a:lvl1pPr marL="73152" indent="0">
              <a:spcBef>
                <a:spcPts val="0"/>
              </a:spcBef>
              <a:buNone/>
              <a:defRPr sz="1800" b="1">
                <a:solidFill>
                  <a:schemeClr val="bg1"/>
                </a:solidFill>
              </a:defRPr>
            </a:lvl1pPr>
            <a:lvl2pPr>
              <a:buNone/>
              <a:defRPr sz="2000" b="1"/>
            </a:lvl2pPr>
            <a:lvl3pPr>
              <a:buNone/>
              <a:defRPr sz="1800" b="1"/>
            </a:lvl3pPr>
            <a:lvl4pPr>
              <a:buNone/>
              <a:defRPr sz="1600" b="1"/>
            </a:lvl4pPr>
            <a:lvl5pPr>
              <a:buNone/>
              <a:defRPr sz="1600" b="1"/>
            </a:lvl5pPr>
            <a:extLst/>
          </a:lstStyle>
          <a:p>
            <a:pPr lvl="0"/>
            <a:r>
              <a:rPr lang="de-AT" noProof="0" dirty="0"/>
              <a:t>Textmasterformat bearbeiten</a:t>
            </a:r>
          </a:p>
        </p:txBody>
      </p:sp>
    </p:spTree>
    <p:extLst>
      <p:ext uri="{BB962C8B-B14F-4D97-AF65-F5344CB8AC3E}">
        <p14:creationId xmlns:p14="http://schemas.microsoft.com/office/powerpoint/2010/main" val="3736110714"/>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4" name="Rechteck 3"/>
          <p:cNvSpPr/>
          <p:nvPr userDrawn="1"/>
        </p:nvSpPr>
        <p:spPr>
          <a:xfrm rot="16200000">
            <a:off x="5779294" y="2653507"/>
            <a:ext cx="288925" cy="6446837"/>
          </a:xfrm>
          <a:prstGeom prst="rect">
            <a:avLst/>
          </a:prstGeom>
          <a:solidFill>
            <a:srgbClr val="2E77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sp>
        <p:nvSpPr>
          <p:cNvPr id="5" name="Rechteck 4"/>
          <p:cNvSpPr/>
          <p:nvPr userDrawn="1"/>
        </p:nvSpPr>
        <p:spPr>
          <a:xfrm rot="16200000">
            <a:off x="191294" y="5525294"/>
            <a:ext cx="288925" cy="703263"/>
          </a:xfrm>
          <a:prstGeom prst="rect">
            <a:avLst/>
          </a:prstGeom>
          <a:solidFill>
            <a:srgbClr val="2E77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srgbClr val="F5E953"/>
              </a:solidFill>
            </a:endParaRPr>
          </a:p>
        </p:txBody>
      </p:sp>
      <p:sp>
        <p:nvSpPr>
          <p:cNvPr id="8" name="Titel 7"/>
          <p:cNvSpPr>
            <a:spLocks noGrp="1"/>
          </p:cNvSpPr>
          <p:nvPr>
            <p:ph type="ctrTitle"/>
          </p:nvPr>
        </p:nvSpPr>
        <p:spPr>
          <a:xfrm>
            <a:off x="688019" y="2096852"/>
            <a:ext cx="7911965" cy="1512168"/>
          </a:xfrm>
        </p:spPr>
        <p:txBody>
          <a:bodyPr/>
          <a:lstStyle>
            <a:lvl1pPr marR="9144" algn="l">
              <a:defRPr sz="4000" b="1" cap="all" spc="0" baseline="0">
                <a:solidFill>
                  <a:schemeClr val="bg1"/>
                </a:solidFill>
                <a:effectLst/>
                <a:latin typeface="Calibri" pitchFamily="34" charset="0"/>
              </a:defRPr>
            </a:lvl1pPr>
            <a:extLst/>
          </a:lstStyle>
          <a:p>
            <a:r>
              <a:rPr lang="de-DE"/>
              <a:t>Titelmasterformat durch Klicken bearbeiten</a:t>
            </a:r>
            <a:endParaRPr lang="en-US" dirty="0"/>
          </a:p>
        </p:txBody>
      </p:sp>
      <p:sp>
        <p:nvSpPr>
          <p:cNvPr id="9" name="Untertitel 8"/>
          <p:cNvSpPr>
            <a:spLocks noGrp="1"/>
          </p:cNvSpPr>
          <p:nvPr>
            <p:ph type="subTitle" idx="1"/>
          </p:nvPr>
        </p:nvSpPr>
        <p:spPr>
          <a:xfrm>
            <a:off x="688019" y="3645024"/>
            <a:ext cx="7916429" cy="1076712"/>
          </a:xfrm>
        </p:spPr>
        <p:txBody>
          <a:bodyPr lIns="100584" anchor="b"/>
          <a:lstStyle>
            <a:lvl1pPr marL="0" indent="0" algn="l">
              <a:spcBef>
                <a:spcPts val="0"/>
              </a:spcBef>
              <a:buNone/>
              <a:defRPr sz="2000" baseline="0">
                <a:solidFill>
                  <a:schemeClr val="bg1"/>
                </a:solidFill>
                <a:latin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de-DE"/>
              <a:t>Formatvorlage des Untertitelmasters durch Klicken bearbeiten</a:t>
            </a:r>
            <a:endParaRPr lang="en-US" dirty="0"/>
          </a:p>
        </p:txBody>
      </p:sp>
      <p:pic>
        <p:nvPicPr>
          <p:cNvPr id="2" name="Grafik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5150" y="5475371"/>
            <a:ext cx="1815188" cy="803108"/>
          </a:xfrm>
          <a:prstGeom prst="rect">
            <a:avLst/>
          </a:prstGeom>
        </p:spPr>
      </p:pic>
    </p:spTree>
    <p:extLst>
      <p:ext uri="{BB962C8B-B14F-4D97-AF65-F5344CB8AC3E}">
        <p14:creationId xmlns:p14="http://schemas.microsoft.com/office/powerpoint/2010/main" val="521738813"/>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4" name="Rechteck 3"/>
          <p:cNvSpPr/>
          <p:nvPr userDrawn="1"/>
        </p:nvSpPr>
        <p:spPr>
          <a:xfrm>
            <a:off x="414338" y="0"/>
            <a:ext cx="288925" cy="5589588"/>
          </a:xfrm>
          <a:prstGeom prst="rect">
            <a:avLst/>
          </a:prstGeom>
          <a:solidFill>
            <a:srgbClr val="2E77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sp>
        <p:nvSpPr>
          <p:cNvPr id="5" name="Rechteck 4"/>
          <p:cNvSpPr/>
          <p:nvPr userDrawn="1"/>
        </p:nvSpPr>
        <p:spPr>
          <a:xfrm>
            <a:off x="414338" y="6330950"/>
            <a:ext cx="288925" cy="539750"/>
          </a:xfrm>
          <a:prstGeom prst="rect">
            <a:avLst/>
          </a:prstGeom>
          <a:solidFill>
            <a:srgbClr val="2E77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sp>
        <p:nvSpPr>
          <p:cNvPr id="9" name="Foliennummernplatzhalter 22"/>
          <p:cNvSpPr>
            <a:spLocks noGrp="1"/>
          </p:cNvSpPr>
          <p:nvPr>
            <p:ph type="sldNum" sz="quarter" idx="12"/>
          </p:nvPr>
        </p:nvSpPr>
        <p:spPr/>
        <p:txBody>
          <a:bodyPr/>
          <a:lstStyle>
            <a:lvl1pPr>
              <a:defRPr/>
            </a:lvl1pPr>
          </a:lstStyle>
          <a:p>
            <a:pPr>
              <a:defRPr/>
            </a:pPr>
            <a:fld id="{AEEF169F-C215-4615-93CB-E93E600AC8CD}" type="slidenum">
              <a:rPr lang="de-AT"/>
              <a:pPr>
                <a:defRPr/>
              </a:pPr>
              <a:t>‹Nr.›</a:t>
            </a:fld>
            <a:endParaRPr lang="de-AT" dirty="0"/>
          </a:p>
        </p:txBody>
      </p:sp>
      <p:sp>
        <p:nvSpPr>
          <p:cNvPr id="11" name="Textplatzhalter 2"/>
          <p:cNvSpPr>
            <a:spLocks noGrp="1"/>
          </p:cNvSpPr>
          <p:nvPr>
            <p:ph type="body" idx="13"/>
          </p:nvPr>
        </p:nvSpPr>
        <p:spPr>
          <a:xfrm>
            <a:off x="1259094" y="3429000"/>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de-DE" dirty="0"/>
              <a:t>Textmasterformat bearbeiten</a:t>
            </a:r>
          </a:p>
        </p:txBody>
      </p:sp>
      <p:sp>
        <p:nvSpPr>
          <p:cNvPr id="12" name="Textplatzhalter 2"/>
          <p:cNvSpPr>
            <a:spLocks noGrp="1"/>
          </p:cNvSpPr>
          <p:nvPr>
            <p:ph type="body" idx="14" hasCustomPrompt="1"/>
          </p:nvPr>
        </p:nvSpPr>
        <p:spPr>
          <a:xfrm>
            <a:off x="1259632" y="2132856"/>
            <a:ext cx="7540270" cy="1249016"/>
          </a:xfrm>
        </p:spPr>
        <p:txBody>
          <a:bodyPr lIns="82296" bIns="0" anchor="b"/>
          <a:lstStyle>
            <a:lvl1pPr marL="54864" indent="0" algn="l" rtl="0" eaLnBrk="1" fontAlgn="base" hangingPunct="1">
              <a:spcBef>
                <a:spcPct val="0"/>
              </a:spcBef>
              <a:spcAft>
                <a:spcPct val="0"/>
              </a:spcAft>
              <a:buNone/>
              <a:defRPr lang="de-DE" sz="3800" b="0" kern="1200" cap="none" spc="-150" baseline="0" dirty="0" smtClean="0">
                <a:solidFill>
                  <a:schemeClr val="tx1"/>
                </a:solidFill>
                <a:latin typeface="Calibri" pitchFamily="34" charset="0"/>
                <a:ea typeface="+mj-ea"/>
                <a:cs typeface="+mj-cs"/>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de-DE" dirty="0"/>
              <a:t>Titelmasterformat durch Klicken bearbeiten</a:t>
            </a:r>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203" y="5721326"/>
            <a:ext cx="1080120" cy="477886"/>
          </a:xfrm>
          <a:prstGeom prst="rect">
            <a:avLst/>
          </a:prstGeom>
        </p:spPr>
      </p:pic>
    </p:spTree>
    <p:extLst>
      <p:ext uri="{BB962C8B-B14F-4D97-AF65-F5344CB8AC3E}">
        <p14:creationId xmlns:p14="http://schemas.microsoft.com/office/powerpoint/2010/main" val="24415303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144588" y="1556793"/>
            <a:ext cx="7678800" cy="4536504"/>
          </a:xfrm>
        </p:spPr>
        <p:txBody>
          <a:bodyPr/>
          <a:lstStyle>
            <a:lvl1pPr>
              <a:buClr>
                <a:srgbClr val="C8C8C8"/>
              </a:buClr>
              <a:defRPr/>
            </a:lvl1pPr>
            <a:lvl2pPr>
              <a:buClr>
                <a:srgbClr val="C8C8C8"/>
              </a:buClr>
              <a:defRPr/>
            </a:lvl2pPr>
            <a:lvl3pPr>
              <a:buClr>
                <a:srgbClr val="C8C8C8"/>
              </a:buClr>
              <a:defRPr/>
            </a:lvl3pPr>
            <a:lvl4pPr>
              <a:buClr>
                <a:srgbClr val="C8C8C8"/>
              </a:buClr>
              <a:defRPr/>
            </a:lvl4pPr>
            <a:lvl5pPr>
              <a:buClr>
                <a:srgbClr val="C8C8C8"/>
              </a:buClr>
              <a:defRPr/>
            </a:lvl5pPr>
            <a:extLst/>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5" name="Textplatzhalter 13"/>
          <p:cNvSpPr>
            <a:spLocks noGrp="1"/>
          </p:cNvSpPr>
          <p:nvPr>
            <p:ph type="body" sz="quarter" idx="13" hasCustomPrompt="1"/>
          </p:nvPr>
        </p:nvSpPr>
        <p:spPr>
          <a:xfrm>
            <a:off x="1155474" y="6147255"/>
            <a:ext cx="7667851" cy="212301"/>
          </a:xfrm>
        </p:spPr>
        <p:txBody>
          <a:bodyPr/>
          <a:lstStyle>
            <a:lvl1pPr marL="3175" indent="0">
              <a:spcBef>
                <a:spcPts val="0"/>
              </a:spcBef>
              <a:buNone/>
              <a:defRPr sz="1000" i="1">
                <a:solidFill>
                  <a:schemeClr val="tx1"/>
                </a:solidFill>
              </a:defRPr>
            </a:lvl1pPr>
          </a:lstStyle>
          <a:p>
            <a:pPr lvl="0"/>
            <a:r>
              <a:rPr lang="de-DE" dirty="0"/>
              <a:t>Quelle:</a:t>
            </a:r>
          </a:p>
          <a:p>
            <a:pPr lvl="0"/>
            <a:r>
              <a:rPr lang="de-DE" dirty="0"/>
              <a:t> </a:t>
            </a:r>
            <a:endParaRPr lang="en-GB" dirty="0"/>
          </a:p>
        </p:txBody>
      </p:sp>
      <p:sp>
        <p:nvSpPr>
          <p:cNvPr id="14" name="Titel 1"/>
          <p:cNvSpPr>
            <a:spLocks noGrp="1"/>
          </p:cNvSpPr>
          <p:nvPr>
            <p:ph type="title"/>
          </p:nvPr>
        </p:nvSpPr>
        <p:spPr>
          <a:xfrm>
            <a:off x="1043608" y="297500"/>
            <a:ext cx="7778342" cy="1041256"/>
          </a:xfrm>
        </p:spPr>
        <p:txBody>
          <a:bodyPr anchor="b"/>
          <a:lstStyle>
            <a:lvl1pPr>
              <a:defRPr/>
            </a:lvl1pPr>
            <a:extLst/>
          </a:lstStyle>
          <a:p>
            <a:r>
              <a:rPr lang="de-DE" dirty="0"/>
              <a:t>Titelmasterformat durch Klicken bearbeiten</a:t>
            </a:r>
            <a:endParaRPr lang="en-US" dirty="0"/>
          </a:p>
        </p:txBody>
      </p:sp>
      <p:grpSp>
        <p:nvGrpSpPr>
          <p:cNvPr id="2" name="Gruppieren 1"/>
          <p:cNvGrpSpPr/>
          <p:nvPr userDrawn="1"/>
        </p:nvGrpSpPr>
        <p:grpSpPr>
          <a:xfrm>
            <a:off x="1144588" y="1389380"/>
            <a:ext cx="7678737" cy="71438"/>
            <a:chOff x="1144588" y="1389380"/>
            <a:chExt cx="7678737" cy="71438"/>
          </a:xfrm>
        </p:grpSpPr>
        <p:cxnSp>
          <p:nvCxnSpPr>
            <p:cNvPr id="17" name="Gerade Verbindung 16"/>
            <p:cNvCxnSpPr/>
            <p:nvPr userDrawn="1"/>
          </p:nvCxnSpPr>
          <p:spPr bwMode="auto">
            <a:xfrm>
              <a:off x="1144588" y="1389380"/>
              <a:ext cx="7678737" cy="0"/>
            </a:xfrm>
            <a:prstGeom prst="line">
              <a:avLst/>
            </a:prstGeom>
            <a:ln w="50800">
              <a:solidFill>
                <a:srgbClr val="EDD72A"/>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auto">
            <a:xfrm>
              <a:off x="1144588" y="1460818"/>
              <a:ext cx="7678737" cy="0"/>
            </a:xfrm>
            <a:prstGeom prst="line">
              <a:avLst/>
            </a:prstGeom>
            <a:ln w="19050">
              <a:solidFill>
                <a:srgbClr val="C8C8C8"/>
              </a:solidFill>
            </a:ln>
          </p:spPr>
          <p:style>
            <a:lnRef idx="1">
              <a:schemeClr val="accent1"/>
            </a:lnRef>
            <a:fillRef idx="0">
              <a:schemeClr val="accent1"/>
            </a:fillRef>
            <a:effectRef idx="0">
              <a:schemeClr val="accent1"/>
            </a:effectRef>
            <a:fontRef idx="minor">
              <a:schemeClr val="tx1"/>
            </a:fontRef>
          </p:style>
        </p:cxnSp>
      </p:grpSp>
      <p:sp>
        <p:nvSpPr>
          <p:cNvPr id="19" name="Datumsplatzhalter 13"/>
          <p:cNvSpPr>
            <a:spLocks noGrp="1"/>
          </p:cNvSpPr>
          <p:nvPr>
            <p:ph type="dt" sz="half" idx="10"/>
          </p:nvPr>
        </p:nvSpPr>
        <p:spPr>
          <a:xfrm>
            <a:off x="6550025" y="6416675"/>
            <a:ext cx="1766888" cy="365125"/>
          </a:xfrm>
        </p:spPr>
        <p:txBody>
          <a:bodyPr/>
          <a:lstStyle>
            <a:lvl1pPr>
              <a:defRPr/>
            </a:lvl1pPr>
          </a:lstStyle>
          <a:p>
            <a:pPr>
              <a:defRPr/>
            </a:pPr>
            <a:fld id="{F263D52B-707C-4C9D-A5C2-90D5BE508D00}" type="datetime1">
              <a:rPr lang="de-DE"/>
              <a:pPr>
                <a:defRPr/>
              </a:pPr>
              <a:t>13.10.2021</a:t>
            </a:fld>
            <a:endParaRPr lang="de-AT" dirty="0"/>
          </a:p>
        </p:txBody>
      </p:sp>
      <p:sp>
        <p:nvSpPr>
          <p:cNvPr id="20" name="Fußzeilenplatzhalter 2"/>
          <p:cNvSpPr>
            <a:spLocks noGrp="1"/>
          </p:cNvSpPr>
          <p:nvPr>
            <p:ph type="ftr" sz="quarter" idx="11"/>
          </p:nvPr>
        </p:nvSpPr>
        <p:spPr>
          <a:xfrm>
            <a:off x="1155700" y="6416675"/>
            <a:ext cx="5360988" cy="365125"/>
          </a:xfrm>
        </p:spPr>
        <p:txBody>
          <a:bodyPr/>
          <a:lstStyle>
            <a:lvl1pPr>
              <a:defRPr/>
            </a:lvl1pPr>
          </a:lstStyle>
          <a:p>
            <a:pPr>
              <a:defRPr/>
            </a:pPr>
            <a:endParaRPr lang="de-AT" dirty="0"/>
          </a:p>
        </p:txBody>
      </p:sp>
      <p:sp>
        <p:nvSpPr>
          <p:cNvPr id="21" name="Foliennummernplatzhalter 22"/>
          <p:cNvSpPr>
            <a:spLocks noGrp="1"/>
          </p:cNvSpPr>
          <p:nvPr>
            <p:ph type="sldNum" sz="quarter" idx="12"/>
          </p:nvPr>
        </p:nvSpPr>
        <p:spPr>
          <a:xfrm>
            <a:off x="8283575" y="6423025"/>
            <a:ext cx="536575" cy="365125"/>
          </a:xfrm>
        </p:spPr>
        <p:txBody>
          <a:bodyPr/>
          <a:lstStyle>
            <a:lvl1pPr>
              <a:defRPr/>
            </a:lvl1pPr>
          </a:lstStyle>
          <a:p>
            <a:pPr>
              <a:defRPr/>
            </a:pPr>
            <a:fld id="{D3116794-F809-4FC2-B314-01F23BDCCDD6}" type="slidenum">
              <a:rPr lang="de-AT"/>
              <a:pPr>
                <a:defRPr/>
              </a:pPr>
              <a:t>‹Nr.›</a:t>
            </a:fld>
            <a:endParaRPr lang="de-AT" dirty="0"/>
          </a:p>
        </p:txBody>
      </p:sp>
      <p:sp>
        <p:nvSpPr>
          <p:cNvPr id="16" name="Rechteck 15"/>
          <p:cNvSpPr/>
          <p:nvPr userDrawn="1"/>
        </p:nvSpPr>
        <p:spPr>
          <a:xfrm>
            <a:off x="414338" y="0"/>
            <a:ext cx="288925" cy="5589588"/>
          </a:xfrm>
          <a:prstGeom prst="rect">
            <a:avLst/>
          </a:prstGeom>
          <a:solidFill>
            <a:srgbClr val="2E77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sp>
        <p:nvSpPr>
          <p:cNvPr id="22" name="Rechteck 21"/>
          <p:cNvSpPr/>
          <p:nvPr userDrawn="1"/>
        </p:nvSpPr>
        <p:spPr>
          <a:xfrm>
            <a:off x="414338" y="6330950"/>
            <a:ext cx="288925" cy="539750"/>
          </a:xfrm>
          <a:prstGeom prst="rect">
            <a:avLst/>
          </a:prstGeom>
          <a:solidFill>
            <a:srgbClr val="2E77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pic>
        <p:nvPicPr>
          <p:cNvPr id="23" name="Grafik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203" y="5721326"/>
            <a:ext cx="1080120" cy="477886"/>
          </a:xfrm>
          <a:prstGeom prst="rect">
            <a:avLst/>
          </a:prstGeom>
        </p:spPr>
      </p:pic>
    </p:spTree>
    <p:extLst>
      <p:ext uri="{BB962C8B-B14F-4D97-AF65-F5344CB8AC3E}">
        <p14:creationId xmlns:p14="http://schemas.microsoft.com/office/powerpoint/2010/main" val="39361648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15" name="Textplatzhalter 13"/>
          <p:cNvSpPr>
            <a:spLocks noGrp="1"/>
          </p:cNvSpPr>
          <p:nvPr>
            <p:ph type="body" sz="quarter" idx="13" hasCustomPrompt="1"/>
          </p:nvPr>
        </p:nvSpPr>
        <p:spPr>
          <a:xfrm>
            <a:off x="1155474" y="6147255"/>
            <a:ext cx="7667851" cy="212301"/>
          </a:xfrm>
        </p:spPr>
        <p:txBody>
          <a:bodyPr/>
          <a:lstStyle>
            <a:lvl1pPr marL="3175" indent="0">
              <a:spcBef>
                <a:spcPts val="0"/>
              </a:spcBef>
              <a:buNone/>
              <a:defRPr sz="1000" i="1">
                <a:solidFill>
                  <a:schemeClr val="tx1"/>
                </a:solidFill>
              </a:defRPr>
            </a:lvl1pPr>
          </a:lstStyle>
          <a:p>
            <a:pPr lvl="0"/>
            <a:r>
              <a:rPr lang="de-DE" dirty="0"/>
              <a:t>Quelle:</a:t>
            </a:r>
          </a:p>
          <a:p>
            <a:pPr lvl="0"/>
            <a:r>
              <a:rPr lang="de-DE" dirty="0"/>
              <a:t> </a:t>
            </a:r>
            <a:endParaRPr lang="en-GB" dirty="0"/>
          </a:p>
        </p:txBody>
      </p:sp>
      <p:sp>
        <p:nvSpPr>
          <p:cNvPr id="14" name="Titel 1"/>
          <p:cNvSpPr>
            <a:spLocks noGrp="1"/>
          </p:cNvSpPr>
          <p:nvPr>
            <p:ph type="title"/>
          </p:nvPr>
        </p:nvSpPr>
        <p:spPr>
          <a:xfrm>
            <a:off x="1043608" y="297500"/>
            <a:ext cx="7778342" cy="1041256"/>
          </a:xfrm>
        </p:spPr>
        <p:txBody>
          <a:bodyPr anchor="b"/>
          <a:lstStyle>
            <a:lvl1pPr>
              <a:defRPr/>
            </a:lvl1pPr>
            <a:extLst/>
          </a:lstStyle>
          <a:p>
            <a:r>
              <a:rPr lang="de-DE" dirty="0"/>
              <a:t>Titelmasterformat durch Klicken bearbeiten</a:t>
            </a:r>
            <a:endParaRPr lang="en-US" dirty="0"/>
          </a:p>
        </p:txBody>
      </p:sp>
      <p:sp>
        <p:nvSpPr>
          <p:cNvPr id="23" name="Datumsplatzhalter 13"/>
          <p:cNvSpPr>
            <a:spLocks noGrp="1"/>
          </p:cNvSpPr>
          <p:nvPr>
            <p:ph type="dt" sz="half" idx="10"/>
          </p:nvPr>
        </p:nvSpPr>
        <p:spPr>
          <a:xfrm>
            <a:off x="6550025" y="6416675"/>
            <a:ext cx="1766888" cy="365125"/>
          </a:xfrm>
        </p:spPr>
        <p:txBody>
          <a:bodyPr/>
          <a:lstStyle>
            <a:lvl1pPr>
              <a:defRPr/>
            </a:lvl1pPr>
          </a:lstStyle>
          <a:p>
            <a:pPr>
              <a:defRPr/>
            </a:pPr>
            <a:fld id="{F263D52B-707C-4C9D-A5C2-90D5BE508D00}" type="datetime1">
              <a:rPr lang="de-DE"/>
              <a:pPr>
                <a:defRPr/>
              </a:pPr>
              <a:t>13.10.2021</a:t>
            </a:fld>
            <a:endParaRPr lang="de-AT" dirty="0"/>
          </a:p>
        </p:txBody>
      </p:sp>
      <p:sp>
        <p:nvSpPr>
          <p:cNvPr id="24" name="Fußzeilenplatzhalter 2"/>
          <p:cNvSpPr>
            <a:spLocks noGrp="1"/>
          </p:cNvSpPr>
          <p:nvPr>
            <p:ph type="ftr" sz="quarter" idx="11"/>
          </p:nvPr>
        </p:nvSpPr>
        <p:spPr>
          <a:xfrm>
            <a:off x="1155700" y="6416675"/>
            <a:ext cx="5360988" cy="365125"/>
          </a:xfrm>
        </p:spPr>
        <p:txBody>
          <a:bodyPr/>
          <a:lstStyle>
            <a:lvl1pPr>
              <a:defRPr/>
            </a:lvl1pPr>
          </a:lstStyle>
          <a:p>
            <a:pPr>
              <a:defRPr/>
            </a:pPr>
            <a:endParaRPr lang="de-AT" dirty="0"/>
          </a:p>
        </p:txBody>
      </p:sp>
      <p:sp>
        <p:nvSpPr>
          <p:cNvPr id="25" name="Foliennummernplatzhalter 22"/>
          <p:cNvSpPr>
            <a:spLocks noGrp="1"/>
          </p:cNvSpPr>
          <p:nvPr>
            <p:ph type="sldNum" sz="quarter" idx="12"/>
          </p:nvPr>
        </p:nvSpPr>
        <p:spPr>
          <a:xfrm>
            <a:off x="8283575" y="6423025"/>
            <a:ext cx="536575" cy="365125"/>
          </a:xfrm>
        </p:spPr>
        <p:txBody>
          <a:bodyPr/>
          <a:lstStyle>
            <a:lvl1pPr>
              <a:defRPr/>
            </a:lvl1pPr>
          </a:lstStyle>
          <a:p>
            <a:pPr>
              <a:defRPr/>
            </a:pPr>
            <a:fld id="{D3116794-F809-4FC2-B314-01F23BDCCDD6}" type="slidenum">
              <a:rPr lang="de-AT"/>
              <a:pPr>
                <a:defRPr/>
              </a:pPr>
              <a:t>‹Nr.›</a:t>
            </a:fld>
            <a:endParaRPr lang="de-AT" dirty="0"/>
          </a:p>
        </p:txBody>
      </p:sp>
      <p:grpSp>
        <p:nvGrpSpPr>
          <p:cNvPr id="13" name="Gruppieren 12"/>
          <p:cNvGrpSpPr/>
          <p:nvPr userDrawn="1"/>
        </p:nvGrpSpPr>
        <p:grpSpPr>
          <a:xfrm>
            <a:off x="1144588" y="1389380"/>
            <a:ext cx="7678737" cy="71438"/>
            <a:chOff x="1144588" y="1389380"/>
            <a:chExt cx="7678737" cy="71438"/>
          </a:xfrm>
        </p:grpSpPr>
        <p:cxnSp>
          <p:nvCxnSpPr>
            <p:cNvPr id="16" name="Gerade Verbindung 15"/>
            <p:cNvCxnSpPr/>
            <p:nvPr userDrawn="1"/>
          </p:nvCxnSpPr>
          <p:spPr bwMode="auto">
            <a:xfrm>
              <a:off x="1144588" y="1389380"/>
              <a:ext cx="7678737" cy="0"/>
            </a:xfrm>
            <a:prstGeom prst="line">
              <a:avLst/>
            </a:prstGeom>
            <a:ln w="50800">
              <a:solidFill>
                <a:srgbClr val="EDD72A"/>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auto">
            <a:xfrm>
              <a:off x="1144588" y="1460818"/>
              <a:ext cx="7678737" cy="0"/>
            </a:xfrm>
            <a:prstGeom prst="line">
              <a:avLst/>
            </a:prstGeom>
            <a:ln w="19050">
              <a:solidFill>
                <a:srgbClr val="C8C8C8"/>
              </a:solidFill>
            </a:ln>
          </p:spPr>
          <p:style>
            <a:lnRef idx="1">
              <a:schemeClr val="accent1"/>
            </a:lnRef>
            <a:fillRef idx="0">
              <a:schemeClr val="accent1"/>
            </a:fillRef>
            <a:effectRef idx="0">
              <a:schemeClr val="accent1"/>
            </a:effectRef>
            <a:fontRef idx="minor">
              <a:schemeClr val="tx1"/>
            </a:fontRef>
          </p:style>
        </p:cxnSp>
      </p:grpSp>
      <p:sp>
        <p:nvSpPr>
          <p:cNvPr id="20" name="Rechteck 19"/>
          <p:cNvSpPr/>
          <p:nvPr userDrawn="1"/>
        </p:nvSpPr>
        <p:spPr>
          <a:xfrm>
            <a:off x="414338" y="0"/>
            <a:ext cx="288925" cy="5589588"/>
          </a:xfrm>
          <a:prstGeom prst="rect">
            <a:avLst/>
          </a:prstGeom>
          <a:solidFill>
            <a:srgbClr val="2E77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sp>
        <p:nvSpPr>
          <p:cNvPr id="21" name="Rechteck 20"/>
          <p:cNvSpPr/>
          <p:nvPr userDrawn="1"/>
        </p:nvSpPr>
        <p:spPr>
          <a:xfrm>
            <a:off x="414338" y="6330950"/>
            <a:ext cx="288925" cy="539750"/>
          </a:xfrm>
          <a:prstGeom prst="rect">
            <a:avLst/>
          </a:prstGeom>
          <a:solidFill>
            <a:srgbClr val="2E77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pic>
        <p:nvPicPr>
          <p:cNvPr id="22" name="Grafik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203" y="5721326"/>
            <a:ext cx="1080120" cy="477886"/>
          </a:xfrm>
          <a:prstGeom prst="rect">
            <a:avLst/>
          </a:prstGeom>
        </p:spPr>
      </p:pic>
    </p:spTree>
    <p:extLst>
      <p:ext uri="{BB962C8B-B14F-4D97-AF65-F5344CB8AC3E}">
        <p14:creationId xmlns:p14="http://schemas.microsoft.com/office/powerpoint/2010/main" val="9783623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1144588" y="1556793"/>
            <a:ext cx="3649588" cy="4536503"/>
          </a:xfrm>
        </p:spPr>
        <p:txBody>
          <a:bodyPr/>
          <a:lstStyle>
            <a:lvl1pPr>
              <a:defRPr sz="2800"/>
            </a:lvl1pPr>
            <a:lvl2pPr>
              <a:defRPr sz="2400"/>
            </a:lvl2pPr>
            <a:lvl3pPr>
              <a:defRPr sz="2000"/>
            </a:lvl3pPr>
            <a:lvl4pPr>
              <a:defRPr sz="1800"/>
            </a:lvl4pPr>
            <a:lvl5pPr>
              <a:defRPr sz="1800"/>
            </a:lvl5pPr>
            <a:extLst/>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Inhaltsplatzhalter 3"/>
          <p:cNvSpPr>
            <a:spLocks noGrp="1"/>
          </p:cNvSpPr>
          <p:nvPr>
            <p:ph sz="half" idx="2"/>
          </p:nvPr>
        </p:nvSpPr>
        <p:spPr>
          <a:xfrm>
            <a:off x="4946576" y="1556793"/>
            <a:ext cx="3876749" cy="4536503"/>
          </a:xfrm>
        </p:spPr>
        <p:txBody>
          <a:bodyPr/>
          <a:lstStyle>
            <a:lvl1pPr>
              <a:defRPr sz="2800"/>
            </a:lvl1pPr>
            <a:lvl2pPr>
              <a:defRPr sz="2400"/>
            </a:lvl2pPr>
            <a:lvl3pPr>
              <a:defRPr sz="2000"/>
            </a:lvl3pPr>
            <a:lvl4pPr>
              <a:defRPr sz="1800"/>
            </a:lvl4pPr>
            <a:lvl5pPr>
              <a:defRPr sz="1800"/>
            </a:lvl5pPr>
            <a:extLs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8" name="Datumsplatzhalter 13"/>
          <p:cNvSpPr>
            <a:spLocks noGrp="1"/>
          </p:cNvSpPr>
          <p:nvPr>
            <p:ph type="dt" sz="half" idx="10"/>
          </p:nvPr>
        </p:nvSpPr>
        <p:spPr/>
        <p:txBody>
          <a:bodyPr/>
          <a:lstStyle>
            <a:lvl1pPr>
              <a:defRPr/>
            </a:lvl1pPr>
          </a:lstStyle>
          <a:p>
            <a:pPr>
              <a:defRPr/>
            </a:pPr>
            <a:fld id="{F263D52B-707C-4C9D-A5C2-90D5BE508D00}" type="datetime1">
              <a:rPr lang="de-DE"/>
              <a:pPr>
                <a:defRPr/>
              </a:pPr>
              <a:t>13.10.2021</a:t>
            </a:fld>
            <a:endParaRPr lang="de-AT" dirty="0"/>
          </a:p>
        </p:txBody>
      </p:sp>
      <p:sp>
        <p:nvSpPr>
          <p:cNvPr id="9" name="Fußzeilenplatzhalter 2"/>
          <p:cNvSpPr>
            <a:spLocks noGrp="1"/>
          </p:cNvSpPr>
          <p:nvPr>
            <p:ph type="ftr" sz="quarter" idx="11"/>
          </p:nvPr>
        </p:nvSpPr>
        <p:spPr/>
        <p:txBody>
          <a:bodyPr/>
          <a:lstStyle>
            <a:lvl1pPr>
              <a:defRPr/>
            </a:lvl1pPr>
          </a:lstStyle>
          <a:p>
            <a:pPr>
              <a:defRPr/>
            </a:pPr>
            <a:endParaRPr lang="de-AT" dirty="0"/>
          </a:p>
        </p:txBody>
      </p:sp>
      <p:sp>
        <p:nvSpPr>
          <p:cNvPr id="10" name="Foliennummernplatzhalter 22"/>
          <p:cNvSpPr>
            <a:spLocks noGrp="1"/>
          </p:cNvSpPr>
          <p:nvPr>
            <p:ph type="sldNum" sz="quarter" idx="12"/>
          </p:nvPr>
        </p:nvSpPr>
        <p:spPr/>
        <p:txBody>
          <a:bodyPr/>
          <a:lstStyle>
            <a:lvl1pPr>
              <a:defRPr/>
            </a:lvl1pPr>
          </a:lstStyle>
          <a:p>
            <a:pPr>
              <a:defRPr/>
            </a:pPr>
            <a:fld id="{D3116794-F809-4FC2-B314-01F23BDCCDD6}" type="slidenum">
              <a:rPr lang="de-AT"/>
              <a:pPr>
                <a:defRPr/>
              </a:pPr>
              <a:t>‹Nr.›</a:t>
            </a:fld>
            <a:endParaRPr lang="de-AT" dirty="0"/>
          </a:p>
        </p:txBody>
      </p:sp>
      <p:sp>
        <p:nvSpPr>
          <p:cNvPr id="16" name="Textplatzhalter 13"/>
          <p:cNvSpPr>
            <a:spLocks noGrp="1"/>
          </p:cNvSpPr>
          <p:nvPr userDrawn="1">
            <p:ph type="body" sz="quarter" idx="13" hasCustomPrompt="1"/>
          </p:nvPr>
        </p:nvSpPr>
        <p:spPr>
          <a:xfrm>
            <a:off x="1155474" y="6147255"/>
            <a:ext cx="7667851" cy="212301"/>
          </a:xfrm>
        </p:spPr>
        <p:txBody>
          <a:bodyPr/>
          <a:lstStyle>
            <a:lvl1pPr marL="3175" indent="0">
              <a:spcBef>
                <a:spcPts val="0"/>
              </a:spcBef>
              <a:buNone/>
              <a:defRPr sz="1000" i="1">
                <a:solidFill>
                  <a:schemeClr val="tx1"/>
                </a:solidFill>
              </a:defRPr>
            </a:lvl1pPr>
          </a:lstStyle>
          <a:p>
            <a:pPr lvl="0"/>
            <a:r>
              <a:rPr lang="de-DE" dirty="0"/>
              <a:t>Quelle:</a:t>
            </a:r>
          </a:p>
          <a:p>
            <a:pPr lvl="0"/>
            <a:r>
              <a:rPr lang="de-DE" dirty="0"/>
              <a:t> </a:t>
            </a:r>
            <a:endParaRPr lang="en-GB" dirty="0"/>
          </a:p>
        </p:txBody>
      </p:sp>
      <p:sp>
        <p:nvSpPr>
          <p:cNvPr id="15" name="Titel 1"/>
          <p:cNvSpPr>
            <a:spLocks noGrp="1"/>
          </p:cNvSpPr>
          <p:nvPr userDrawn="1">
            <p:ph type="title"/>
          </p:nvPr>
        </p:nvSpPr>
        <p:spPr>
          <a:xfrm>
            <a:off x="1043608" y="297500"/>
            <a:ext cx="7778342" cy="1041256"/>
          </a:xfrm>
        </p:spPr>
        <p:txBody>
          <a:bodyPr anchor="b"/>
          <a:lstStyle>
            <a:lvl1pPr>
              <a:defRPr/>
            </a:lvl1pPr>
            <a:extLst/>
          </a:lstStyle>
          <a:p>
            <a:r>
              <a:rPr lang="de-DE" dirty="0"/>
              <a:t>Titelmasterformat durch Klicken bearbeiten</a:t>
            </a:r>
            <a:endParaRPr lang="en-US" dirty="0"/>
          </a:p>
        </p:txBody>
      </p:sp>
      <p:grpSp>
        <p:nvGrpSpPr>
          <p:cNvPr id="22" name="Gruppieren 21"/>
          <p:cNvGrpSpPr/>
          <p:nvPr userDrawn="1"/>
        </p:nvGrpSpPr>
        <p:grpSpPr>
          <a:xfrm>
            <a:off x="1144588" y="1389380"/>
            <a:ext cx="7678737" cy="71438"/>
            <a:chOff x="1144588" y="1389380"/>
            <a:chExt cx="7678737" cy="71438"/>
          </a:xfrm>
        </p:grpSpPr>
        <p:cxnSp>
          <p:nvCxnSpPr>
            <p:cNvPr id="23" name="Gerade Verbindung 22"/>
            <p:cNvCxnSpPr/>
            <p:nvPr userDrawn="1"/>
          </p:nvCxnSpPr>
          <p:spPr bwMode="auto">
            <a:xfrm>
              <a:off x="1144588" y="1389380"/>
              <a:ext cx="7678737" cy="0"/>
            </a:xfrm>
            <a:prstGeom prst="line">
              <a:avLst/>
            </a:prstGeom>
            <a:ln w="50800">
              <a:solidFill>
                <a:srgbClr val="EDD72A"/>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auto">
            <a:xfrm>
              <a:off x="1144588" y="1460818"/>
              <a:ext cx="7678737" cy="0"/>
            </a:xfrm>
            <a:prstGeom prst="line">
              <a:avLst/>
            </a:prstGeom>
            <a:ln w="19050">
              <a:solidFill>
                <a:srgbClr val="C8C8C8"/>
              </a:solidFill>
            </a:ln>
          </p:spPr>
          <p:style>
            <a:lnRef idx="1">
              <a:schemeClr val="accent1"/>
            </a:lnRef>
            <a:fillRef idx="0">
              <a:schemeClr val="accent1"/>
            </a:fillRef>
            <a:effectRef idx="0">
              <a:schemeClr val="accent1"/>
            </a:effectRef>
            <a:fontRef idx="minor">
              <a:schemeClr val="tx1"/>
            </a:fontRef>
          </p:style>
        </p:cxnSp>
      </p:grpSp>
      <p:sp>
        <p:nvSpPr>
          <p:cNvPr id="19" name="Rechteck 18"/>
          <p:cNvSpPr/>
          <p:nvPr userDrawn="1"/>
        </p:nvSpPr>
        <p:spPr>
          <a:xfrm>
            <a:off x="414338" y="0"/>
            <a:ext cx="288925" cy="5589588"/>
          </a:xfrm>
          <a:prstGeom prst="rect">
            <a:avLst/>
          </a:prstGeom>
          <a:solidFill>
            <a:srgbClr val="2E77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sp>
        <p:nvSpPr>
          <p:cNvPr id="20" name="Rechteck 19"/>
          <p:cNvSpPr/>
          <p:nvPr userDrawn="1"/>
        </p:nvSpPr>
        <p:spPr>
          <a:xfrm>
            <a:off x="414338" y="6330950"/>
            <a:ext cx="288925" cy="539750"/>
          </a:xfrm>
          <a:prstGeom prst="rect">
            <a:avLst/>
          </a:prstGeom>
          <a:solidFill>
            <a:srgbClr val="2E77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pic>
        <p:nvPicPr>
          <p:cNvPr id="21" name="Grafik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203" y="5721326"/>
            <a:ext cx="1080120" cy="477886"/>
          </a:xfrm>
          <a:prstGeom prst="rect">
            <a:avLst/>
          </a:prstGeom>
        </p:spPr>
      </p:pic>
    </p:spTree>
    <p:extLst>
      <p:ext uri="{BB962C8B-B14F-4D97-AF65-F5344CB8AC3E}">
        <p14:creationId xmlns:p14="http://schemas.microsoft.com/office/powerpoint/2010/main" val="130918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folie">
    <p:spTree>
      <p:nvGrpSpPr>
        <p:cNvPr id="1" name=""/>
        <p:cNvGrpSpPr/>
        <p:nvPr/>
      </p:nvGrpSpPr>
      <p:grpSpPr>
        <a:xfrm>
          <a:off x="0" y="0"/>
          <a:ext cx="0" cy="0"/>
          <a:chOff x="0" y="0"/>
          <a:chExt cx="0" cy="0"/>
        </a:xfrm>
      </p:grpSpPr>
      <p:sp>
        <p:nvSpPr>
          <p:cNvPr id="24" name="Textplatzhalter 3"/>
          <p:cNvSpPr>
            <a:spLocks noGrp="1"/>
          </p:cNvSpPr>
          <p:nvPr>
            <p:ph type="body" sz="half" idx="3"/>
          </p:nvPr>
        </p:nvSpPr>
        <p:spPr>
          <a:xfrm>
            <a:off x="713250" y="3933056"/>
            <a:ext cx="3808041" cy="1152128"/>
          </a:xfrm>
        </p:spPr>
        <p:txBody>
          <a:bodyPr anchor="ctr"/>
          <a:lstStyle>
            <a:lvl1pPr marL="73152" indent="0">
              <a:spcBef>
                <a:spcPts val="0"/>
              </a:spcBef>
              <a:buNone/>
              <a:defRPr sz="18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de-DE" noProof="0"/>
              <a:t>Textmasterformat bearbeiten</a:t>
            </a:r>
          </a:p>
        </p:txBody>
      </p:sp>
      <p:sp>
        <p:nvSpPr>
          <p:cNvPr id="10" name="Rechteck 9"/>
          <p:cNvSpPr/>
          <p:nvPr userDrawn="1"/>
        </p:nvSpPr>
        <p:spPr>
          <a:xfrm rot="16200000">
            <a:off x="5779294" y="2653507"/>
            <a:ext cx="288925" cy="6446837"/>
          </a:xfrm>
          <a:prstGeom prst="rect">
            <a:avLst/>
          </a:prstGeom>
          <a:solidFill>
            <a:srgbClr val="E98C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Corbel"/>
              <a:ea typeface="+mn-ea"/>
              <a:cs typeface="+mn-cs"/>
            </a:endParaRPr>
          </a:p>
        </p:txBody>
      </p:sp>
      <p:sp>
        <p:nvSpPr>
          <p:cNvPr id="11" name="Rechteck 10"/>
          <p:cNvSpPr/>
          <p:nvPr userDrawn="1"/>
        </p:nvSpPr>
        <p:spPr>
          <a:xfrm rot="16200000">
            <a:off x="191294" y="5525294"/>
            <a:ext cx="288925" cy="703263"/>
          </a:xfrm>
          <a:prstGeom prst="rect">
            <a:avLst/>
          </a:prstGeom>
          <a:solidFill>
            <a:srgbClr val="E98C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Corbel"/>
              <a:ea typeface="+mn-ea"/>
              <a:cs typeface="+mn-cs"/>
            </a:endParaRPr>
          </a:p>
        </p:txBody>
      </p:sp>
      <p:pic>
        <p:nvPicPr>
          <p:cNvPr id="6" name="Grafik 5">
            <a:extLst>
              <a:ext uri="{FF2B5EF4-FFF2-40B4-BE49-F238E27FC236}">
                <a16:creationId xmlns:a16="http://schemas.microsoft.com/office/drawing/2014/main" id="{6B39560D-9EAA-4B66-B437-9C0EE1693D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337" y="5224044"/>
            <a:ext cx="1831860" cy="1085547"/>
          </a:xfrm>
          <a:prstGeom prst="rect">
            <a:avLst/>
          </a:prstGeom>
        </p:spPr>
      </p:pic>
    </p:spTree>
    <p:extLst>
      <p:ext uri="{BB962C8B-B14F-4D97-AF65-F5344CB8AC3E}">
        <p14:creationId xmlns:p14="http://schemas.microsoft.com/office/powerpoint/2010/main" val="34887984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Endfolie">
    <p:bg>
      <p:bgPr>
        <a:solidFill>
          <a:schemeClr val="tx1"/>
        </a:solidFill>
        <a:effectLst/>
      </p:bgPr>
    </p:bg>
    <p:spTree>
      <p:nvGrpSpPr>
        <p:cNvPr id="1" name=""/>
        <p:cNvGrpSpPr/>
        <p:nvPr/>
      </p:nvGrpSpPr>
      <p:grpSpPr>
        <a:xfrm>
          <a:off x="0" y="0"/>
          <a:ext cx="0" cy="0"/>
          <a:chOff x="0" y="0"/>
          <a:chExt cx="0" cy="0"/>
        </a:xfrm>
      </p:grpSpPr>
      <p:sp>
        <p:nvSpPr>
          <p:cNvPr id="10" name="Textplatzhalter 3"/>
          <p:cNvSpPr>
            <a:spLocks noGrp="1"/>
          </p:cNvSpPr>
          <p:nvPr>
            <p:ph type="body" sz="half" idx="3"/>
          </p:nvPr>
        </p:nvSpPr>
        <p:spPr>
          <a:xfrm>
            <a:off x="713250" y="3933056"/>
            <a:ext cx="3808041" cy="1152128"/>
          </a:xfrm>
        </p:spPr>
        <p:txBody>
          <a:bodyPr anchor="ctr"/>
          <a:lstStyle>
            <a:lvl1pPr marL="73152" marR="0" indent="0" algn="l" defTabSz="914400" rtl="0" eaLnBrk="0" fontAlgn="base" latinLnBrk="0" hangingPunct="0">
              <a:lnSpc>
                <a:spcPct val="100000"/>
              </a:lnSpc>
              <a:spcBef>
                <a:spcPts val="0"/>
              </a:spcBef>
              <a:spcAft>
                <a:spcPct val="0"/>
              </a:spcAft>
              <a:buClr>
                <a:srgbClr val="002D86"/>
              </a:buClr>
              <a:buSzPct val="95000"/>
              <a:buFont typeface="Wingdings" pitchFamily="2" charset="2"/>
              <a:buNone/>
              <a:tabLst/>
              <a:defRPr sz="1800" b="1">
                <a:solidFill>
                  <a:schemeClr val="bg1"/>
                </a:solidFill>
              </a:defRPr>
            </a:lvl1pPr>
            <a:lvl2pPr>
              <a:buNone/>
              <a:defRPr sz="2000" b="1"/>
            </a:lvl2pPr>
            <a:lvl3pPr>
              <a:buNone/>
              <a:defRPr sz="1800" b="1"/>
            </a:lvl3pPr>
            <a:lvl4pPr>
              <a:buNone/>
              <a:defRPr sz="1600" b="1"/>
            </a:lvl4pPr>
            <a:lvl5pPr>
              <a:buNone/>
              <a:defRPr sz="1600" b="1"/>
            </a:lvl5pPr>
            <a:extLst/>
          </a:lstStyle>
          <a:p>
            <a:pPr marL="73152" marR="0" lvl="0" indent="0" algn="l" defTabSz="914400" rtl="0" eaLnBrk="0" fontAlgn="base" latinLnBrk="0" hangingPunct="0">
              <a:lnSpc>
                <a:spcPct val="100000"/>
              </a:lnSpc>
              <a:spcBef>
                <a:spcPts val="0"/>
              </a:spcBef>
              <a:spcAft>
                <a:spcPct val="0"/>
              </a:spcAft>
              <a:buClr>
                <a:srgbClr val="002D86"/>
              </a:buClr>
              <a:buSzPct val="95000"/>
              <a:buFont typeface="Wingdings" pitchFamily="2" charset="2"/>
              <a:buNone/>
              <a:tabLst/>
              <a:defRPr/>
            </a:pPr>
            <a:r>
              <a:rPr lang="de-AT" noProof="0" dirty="0"/>
              <a:t>Textmasterformat bearbeiten</a:t>
            </a:r>
          </a:p>
        </p:txBody>
      </p:sp>
      <p:sp>
        <p:nvSpPr>
          <p:cNvPr id="9" name="Rechteck 8"/>
          <p:cNvSpPr/>
          <p:nvPr userDrawn="1"/>
        </p:nvSpPr>
        <p:spPr>
          <a:xfrm rot="16200000">
            <a:off x="5779294" y="2653507"/>
            <a:ext cx="288925" cy="6446837"/>
          </a:xfrm>
          <a:prstGeom prst="rect">
            <a:avLst/>
          </a:prstGeom>
          <a:solidFill>
            <a:srgbClr val="2E77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sp>
        <p:nvSpPr>
          <p:cNvPr id="11" name="Rechteck 10"/>
          <p:cNvSpPr/>
          <p:nvPr userDrawn="1"/>
        </p:nvSpPr>
        <p:spPr>
          <a:xfrm rot="16200000">
            <a:off x="191294" y="5525294"/>
            <a:ext cx="288925" cy="703263"/>
          </a:xfrm>
          <a:prstGeom prst="rect">
            <a:avLst/>
          </a:prstGeom>
          <a:solidFill>
            <a:srgbClr val="2E77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srgbClr val="F5E953"/>
              </a:solidFill>
            </a:endParaRPr>
          </a:p>
        </p:txBody>
      </p:sp>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5150" y="5475371"/>
            <a:ext cx="1815188" cy="803108"/>
          </a:xfrm>
          <a:prstGeom prst="rect">
            <a:avLst/>
          </a:prstGeom>
        </p:spPr>
      </p:pic>
    </p:spTree>
    <p:extLst>
      <p:ext uri="{BB962C8B-B14F-4D97-AF65-F5344CB8AC3E}">
        <p14:creationId xmlns:p14="http://schemas.microsoft.com/office/powerpoint/2010/main" val="2144165618"/>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4" name="Rechteck 3"/>
          <p:cNvSpPr/>
          <p:nvPr userDrawn="1"/>
        </p:nvSpPr>
        <p:spPr>
          <a:xfrm rot="16200000">
            <a:off x="5779294" y="2653507"/>
            <a:ext cx="288925" cy="6446837"/>
          </a:xfrm>
          <a:prstGeom prst="rect">
            <a:avLst/>
          </a:prstGeom>
          <a:solidFill>
            <a:srgbClr val="E98C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sp>
        <p:nvSpPr>
          <p:cNvPr id="5" name="Rechteck 4"/>
          <p:cNvSpPr/>
          <p:nvPr userDrawn="1"/>
        </p:nvSpPr>
        <p:spPr>
          <a:xfrm rot="16200000">
            <a:off x="191294" y="5525294"/>
            <a:ext cx="288925" cy="703263"/>
          </a:xfrm>
          <a:prstGeom prst="rect">
            <a:avLst/>
          </a:prstGeom>
          <a:solidFill>
            <a:srgbClr val="E98C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sp>
        <p:nvSpPr>
          <p:cNvPr id="8" name="Titel 7"/>
          <p:cNvSpPr>
            <a:spLocks noGrp="1"/>
          </p:cNvSpPr>
          <p:nvPr>
            <p:ph type="ctrTitle"/>
          </p:nvPr>
        </p:nvSpPr>
        <p:spPr>
          <a:xfrm>
            <a:off x="688019" y="2096852"/>
            <a:ext cx="7911965" cy="1512168"/>
          </a:xfrm>
        </p:spPr>
        <p:txBody>
          <a:bodyPr/>
          <a:lstStyle>
            <a:lvl1pPr marR="9144" algn="l">
              <a:defRPr sz="4000" b="1" cap="all" spc="0" baseline="0">
                <a:solidFill>
                  <a:schemeClr val="bg1"/>
                </a:solidFill>
                <a:effectLst/>
                <a:latin typeface="Calibri" pitchFamily="34" charset="0"/>
              </a:defRPr>
            </a:lvl1pPr>
            <a:extLst/>
          </a:lstStyle>
          <a:p>
            <a:endParaRPr lang="en-US" dirty="0"/>
          </a:p>
        </p:txBody>
      </p:sp>
      <p:sp>
        <p:nvSpPr>
          <p:cNvPr id="9" name="Untertitel 8"/>
          <p:cNvSpPr>
            <a:spLocks noGrp="1"/>
          </p:cNvSpPr>
          <p:nvPr>
            <p:ph type="subTitle" idx="1"/>
          </p:nvPr>
        </p:nvSpPr>
        <p:spPr>
          <a:xfrm>
            <a:off x="688019" y="3645024"/>
            <a:ext cx="7916429" cy="1076712"/>
          </a:xfrm>
        </p:spPr>
        <p:txBody>
          <a:bodyPr lIns="100584" anchor="b"/>
          <a:lstStyle>
            <a:lvl1pPr marL="0" indent="0" algn="l">
              <a:spcBef>
                <a:spcPts val="0"/>
              </a:spcBef>
              <a:buNone/>
              <a:defRPr sz="2000" baseline="0">
                <a:solidFill>
                  <a:schemeClr val="bg1"/>
                </a:solidFill>
                <a:latin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endParaRPr lang="en-US" dirty="0"/>
          </a:p>
        </p:txBody>
      </p:sp>
      <p:pic>
        <p:nvPicPr>
          <p:cNvPr id="2" name="Grafik 1"/>
          <p:cNvPicPr>
            <a:picLocks noChangeAspect="1"/>
          </p:cNvPicPr>
          <p:nvPr userDrawn="1"/>
        </p:nvPicPr>
        <p:blipFill rotWithShape="1">
          <a:blip r:embed="rId3">
            <a:extLst>
              <a:ext uri="{28A0092B-C50C-407E-A947-70E740481C1C}">
                <a14:useLocalDpi xmlns:a14="http://schemas.microsoft.com/office/drawing/2010/main" val="0"/>
              </a:ext>
            </a:extLst>
          </a:blip>
          <a:srcRect l="24217" r="15283"/>
          <a:stretch/>
        </p:blipFill>
        <p:spPr>
          <a:xfrm>
            <a:off x="899592" y="5334933"/>
            <a:ext cx="1565755" cy="1083983"/>
          </a:xfrm>
          <a:prstGeom prst="rect">
            <a:avLst/>
          </a:prstGeom>
        </p:spPr>
      </p:pic>
    </p:spTree>
    <p:extLst>
      <p:ext uri="{BB962C8B-B14F-4D97-AF65-F5344CB8AC3E}">
        <p14:creationId xmlns:p14="http://schemas.microsoft.com/office/powerpoint/2010/main" val="1830410751"/>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10" name="Rechteck 9"/>
          <p:cNvSpPr/>
          <p:nvPr userDrawn="1"/>
        </p:nvSpPr>
        <p:spPr>
          <a:xfrm>
            <a:off x="414338" y="0"/>
            <a:ext cx="288925" cy="5589588"/>
          </a:xfrm>
          <a:prstGeom prst="rect">
            <a:avLst/>
          </a:prstGeom>
          <a:solidFill>
            <a:srgbClr val="E98C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sp>
        <p:nvSpPr>
          <p:cNvPr id="11" name="Rechteck 10"/>
          <p:cNvSpPr/>
          <p:nvPr userDrawn="1"/>
        </p:nvSpPr>
        <p:spPr>
          <a:xfrm>
            <a:off x="414338" y="6330950"/>
            <a:ext cx="288925" cy="539750"/>
          </a:xfrm>
          <a:prstGeom prst="rect">
            <a:avLst/>
          </a:prstGeom>
          <a:solidFill>
            <a:srgbClr val="E98C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sp>
        <p:nvSpPr>
          <p:cNvPr id="16" name="Foliennummernplatzhalter 22"/>
          <p:cNvSpPr>
            <a:spLocks noGrp="1"/>
          </p:cNvSpPr>
          <p:nvPr>
            <p:ph type="sldNum" sz="quarter" idx="12"/>
          </p:nvPr>
        </p:nvSpPr>
        <p:spPr>
          <a:xfrm>
            <a:off x="8283575" y="6423025"/>
            <a:ext cx="536575" cy="365125"/>
          </a:xfrm>
        </p:spPr>
        <p:txBody>
          <a:bodyPr/>
          <a:lstStyle>
            <a:lvl1pPr>
              <a:defRPr>
                <a:solidFill>
                  <a:srgbClr val="0070C0"/>
                </a:solidFill>
              </a:defRPr>
            </a:lvl1pPr>
          </a:lstStyle>
          <a:p>
            <a:pPr>
              <a:defRPr/>
            </a:pPr>
            <a:fld id="{D99AD5F6-47BD-48F2-9E68-ADC194C070EC}" type="slidenum">
              <a:rPr lang="de-AT" smtClean="0"/>
              <a:pPr>
                <a:defRPr/>
              </a:pPr>
              <a:t>‹Nr.›</a:t>
            </a:fld>
            <a:endParaRPr lang="de-AT" dirty="0"/>
          </a:p>
        </p:txBody>
      </p:sp>
      <p:pic>
        <p:nvPicPr>
          <p:cNvPr id="17" name="Grafik 16"/>
          <p:cNvPicPr>
            <a:picLocks noChangeAspect="1"/>
          </p:cNvPicPr>
          <p:nvPr userDrawn="1"/>
        </p:nvPicPr>
        <p:blipFill rotWithShape="1">
          <a:blip r:embed="rId2">
            <a:extLst>
              <a:ext uri="{28A0092B-C50C-407E-A947-70E740481C1C}">
                <a14:useLocalDpi xmlns:a14="http://schemas.microsoft.com/office/drawing/2010/main" val="0"/>
              </a:ext>
            </a:extLst>
          </a:blip>
          <a:srcRect l="24217" r="15283"/>
          <a:stretch/>
        </p:blipFill>
        <p:spPr>
          <a:xfrm>
            <a:off x="167361" y="5693708"/>
            <a:ext cx="782878" cy="541992"/>
          </a:xfrm>
          <a:prstGeom prst="rect">
            <a:avLst/>
          </a:prstGeom>
        </p:spPr>
      </p:pic>
      <p:sp>
        <p:nvSpPr>
          <p:cNvPr id="8" name="Textplatzhalter 2"/>
          <p:cNvSpPr>
            <a:spLocks noGrp="1"/>
          </p:cNvSpPr>
          <p:nvPr>
            <p:ph type="body" idx="13"/>
          </p:nvPr>
        </p:nvSpPr>
        <p:spPr>
          <a:xfrm>
            <a:off x="1259094" y="3429000"/>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de-DE" dirty="0"/>
              <a:t>Textmasterformat bearbeiten</a:t>
            </a:r>
          </a:p>
        </p:txBody>
      </p:sp>
      <p:sp>
        <p:nvSpPr>
          <p:cNvPr id="13" name="Textplatzhalter 2"/>
          <p:cNvSpPr>
            <a:spLocks noGrp="1"/>
          </p:cNvSpPr>
          <p:nvPr>
            <p:ph type="body" idx="14" hasCustomPrompt="1"/>
          </p:nvPr>
        </p:nvSpPr>
        <p:spPr>
          <a:xfrm>
            <a:off x="1259632" y="2132856"/>
            <a:ext cx="7540270" cy="1249016"/>
          </a:xfrm>
        </p:spPr>
        <p:txBody>
          <a:bodyPr lIns="82296" bIns="0" anchor="b"/>
          <a:lstStyle>
            <a:lvl1pPr marL="54864" indent="0" algn="l" rtl="0" eaLnBrk="1" fontAlgn="base" hangingPunct="1">
              <a:spcBef>
                <a:spcPct val="0"/>
              </a:spcBef>
              <a:spcAft>
                <a:spcPct val="0"/>
              </a:spcAft>
              <a:buNone/>
              <a:defRPr lang="de-DE" sz="3800" b="0" kern="1200" cap="none" spc="-150" baseline="0" dirty="0" smtClean="0">
                <a:solidFill>
                  <a:schemeClr val="tx1"/>
                </a:solidFill>
                <a:latin typeface="Calibri" pitchFamily="34" charset="0"/>
                <a:ea typeface="+mj-ea"/>
                <a:cs typeface="+mj-cs"/>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de-DE" dirty="0"/>
              <a:t>Titelmasterformat durch Klicken bearbeiten</a:t>
            </a:r>
          </a:p>
        </p:txBody>
      </p:sp>
    </p:spTree>
    <p:extLst>
      <p:ext uri="{BB962C8B-B14F-4D97-AF65-F5344CB8AC3E}">
        <p14:creationId xmlns:p14="http://schemas.microsoft.com/office/powerpoint/2010/main" val="42913822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pSp>
        <p:nvGrpSpPr>
          <p:cNvPr id="4" name="Gruppieren 3"/>
          <p:cNvGrpSpPr/>
          <p:nvPr userDrawn="1"/>
        </p:nvGrpSpPr>
        <p:grpSpPr>
          <a:xfrm>
            <a:off x="1144588" y="1389380"/>
            <a:ext cx="7678737" cy="71438"/>
            <a:chOff x="1144588" y="1389380"/>
            <a:chExt cx="7678737" cy="71438"/>
          </a:xfrm>
        </p:grpSpPr>
        <p:cxnSp>
          <p:nvCxnSpPr>
            <p:cNvPr id="8" name="Gerade Verbindung 7"/>
            <p:cNvCxnSpPr/>
            <p:nvPr userDrawn="1"/>
          </p:nvCxnSpPr>
          <p:spPr bwMode="auto">
            <a:xfrm>
              <a:off x="1144588" y="1389380"/>
              <a:ext cx="7678737" cy="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bwMode="auto">
            <a:xfrm>
              <a:off x="1144588" y="1460818"/>
              <a:ext cx="7678737" cy="0"/>
            </a:xfrm>
            <a:prstGeom prst="line">
              <a:avLst/>
            </a:prstGeom>
            <a:ln w="19050">
              <a:solidFill>
                <a:srgbClr val="C8C8C8"/>
              </a:solidFill>
            </a:ln>
          </p:spPr>
          <p:style>
            <a:lnRef idx="1">
              <a:schemeClr val="accent1"/>
            </a:lnRef>
            <a:fillRef idx="0">
              <a:schemeClr val="accent1"/>
            </a:fillRef>
            <a:effectRef idx="0">
              <a:schemeClr val="accent1"/>
            </a:effectRef>
            <a:fontRef idx="minor">
              <a:schemeClr val="tx1"/>
            </a:fontRef>
          </p:style>
        </p:cxnSp>
      </p:grpSp>
      <p:sp>
        <p:nvSpPr>
          <p:cNvPr id="3" name="Inhaltsplatzhalter 2"/>
          <p:cNvSpPr>
            <a:spLocks noGrp="1"/>
          </p:cNvSpPr>
          <p:nvPr userDrawn="1">
            <p:ph idx="1"/>
          </p:nvPr>
        </p:nvSpPr>
        <p:spPr>
          <a:xfrm>
            <a:off x="1144588" y="1556793"/>
            <a:ext cx="7678800" cy="4536504"/>
          </a:xfrm>
        </p:spPr>
        <p:txBody>
          <a:bodyPr/>
          <a:lstStyle>
            <a:lvl1pPr marL="411163" indent="-342900">
              <a:buClr>
                <a:srgbClr val="C8C8C8"/>
              </a:buClr>
              <a:buFont typeface="Wingdings" pitchFamily="2" charset="2"/>
              <a:buChar char="§"/>
              <a:defRPr/>
            </a:lvl1pPr>
            <a:lvl2pPr marL="739775" indent="-285750">
              <a:buClr>
                <a:srgbClr val="C8C8C8"/>
              </a:buClr>
              <a:buFont typeface="Wingdings" pitchFamily="2" charset="2"/>
              <a:buChar char="ú"/>
              <a:defRPr/>
            </a:lvl2pPr>
            <a:lvl3pPr marL="995363" indent="-228600">
              <a:buClr>
                <a:srgbClr val="C8C8C8"/>
              </a:buClr>
              <a:buFont typeface="Arial" pitchFamily="34" charset="0"/>
              <a:buChar char="•"/>
              <a:defRPr/>
            </a:lvl3pPr>
            <a:lvl4pPr marL="1260475" indent="-228600">
              <a:buClr>
                <a:srgbClr val="C8C8C8"/>
              </a:buClr>
              <a:buFont typeface="Calibri" pitchFamily="34" charset="0"/>
              <a:buChar char="◦"/>
              <a:defRPr/>
            </a:lvl4pPr>
            <a:lvl5pPr marL="1481138" indent="-209550">
              <a:buClr>
                <a:srgbClr val="C8C8C8"/>
              </a:buClr>
              <a:buFont typeface="Symbol" pitchFamily="18" charset="2"/>
              <a:buChar char="-"/>
              <a:defRPr/>
            </a:lvl5pPr>
            <a:extLst/>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pic>
        <p:nvPicPr>
          <p:cNvPr id="13" name="Grafik 12"/>
          <p:cNvPicPr>
            <a:picLocks noChangeAspect="1"/>
          </p:cNvPicPr>
          <p:nvPr userDrawn="1"/>
        </p:nvPicPr>
        <p:blipFill rotWithShape="1">
          <a:blip r:embed="rId2">
            <a:extLst>
              <a:ext uri="{28A0092B-C50C-407E-A947-70E740481C1C}">
                <a14:useLocalDpi xmlns:a14="http://schemas.microsoft.com/office/drawing/2010/main" val="0"/>
              </a:ext>
            </a:extLst>
          </a:blip>
          <a:srcRect l="24217" r="15283"/>
          <a:stretch/>
        </p:blipFill>
        <p:spPr>
          <a:xfrm>
            <a:off x="167361" y="5693708"/>
            <a:ext cx="782878" cy="541992"/>
          </a:xfrm>
          <a:prstGeom prst="rect">
            <a:avLst/>
          </a:prstGeom>
        </p:spPr>
      </p:pic>
      <p:sp>
        <p:nvSpPr>
          <p:cNvPr id="17" name="Textplatzhalter 13"/>
          <p:cNvSpPr>
            <a:spLocks noGrp="1"/>
          </p:cNvSpPr>
          <p:nvPr userDrawn="1">
            <p:ph type="body" sz="quarter" idx="13" hasCustomPrompt="1"/>
          </p:nvPr>
        </p:nvSpPr>
        <p:spPr>
          <a:xfrm>
            <a:off x="1155474" y="6147255"/>
            <a:ext cx="7667851" cy="212301"/>
          </a:xfrm>
        </p:spPr>
        <p:txBody>
          <a:bodyPr/>
          <a:lstStyle>
            <a:lvl1pPr marL="3175" indent="0">
              <a:spcBef>
                <a:spcPts val="0"/>
              </a:spcBef>
              <a:buNone/>
              <a:defRPr sz="1000" i="1">
                <a:solidFill>
                  <a:schemeClr val="tx1"/>
                </a:solidFill>
              </a:defRPr>
            </a:lvl1pPr>
          </a:lstStyle>
          <a:p>
            <a:pPr lvl="0"/>
            <a:r>
              <a:rPr lang="de-DE" dirty="0"/>
              <a:t>Quelle:</a:t>
            </a:r>
          </a:p>
          <a:p>
            <a:pPr lvl="0"/>
            <a:r>
              <a:rPr lang="de-DE" dirty="0"/>
              <a:t> </a:t>
            </a:r>
            <a:endParaRPr lang="en-GB" dirty="0"/>
          </a:p>
        </p:txBody>
      </p:sp>
      <p:sp>
        <p:nvSpPr>
          <p:cNvPr id="15" name="Titel 1"/>
          <p:cNvSpPr>
            <a:spLocks noGrp="1"/>
          </p:cNvSpPr>
          <p:nvPr userDrawn="1">
            <p:ph type="title"/>
          </p:nvPr>
        </p:nvSpPr>
        <p:spPr>
          <a:xfrm>
            <a:off x="1043608" y="297500"/>
            <a:ext cx="7778342" cy="1041256"/>
          </a:xfrm>
        </p:spPr>
        <p:txBody>
          <a:bodyPr anchor="b"/>
          <a:lstStyle>
            <a:lvl1pPr>
              <a:defRPr/>
            </a:lvl1pPr>
            <a:extLst/>
          </a:lstStyle>
          <a:p>
            <a:r>
              <a:rPr lang="de-DE" dirty="0"/>
              <a:t>Titelmasterformat durch Klicken bearbeiten</a:t>
            </a:r>
            <a:endParaRPr lang="en-US" dirty="0"/>
          </a:p>
        </p:txBody>
      </p:sp>
      <p:sp>
        <p:nvSpPr>
          <p:cNvPr id="14" name="Rechteck 13"/>
          <p:cNvSpPr/>
          <p:nvPr userDrawn="1"/>
        </p:nvSpPr>
        <p:spPr>
          <a:xfrm>
            <a:off x="414338" y="0"/>
            <a:ext cx="288925" cy="5589588"/>
          </a:xfrm>
          <a:prstGeom prst="rect">
            <a:avLst/>
          </a:prstGeom>
          <a:solidFill>
            <a:srgbClr val="E98C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sp>
        <p:nvSpPr>
          <p:cNvPr id="16" name="Rechteck 15"/>
          <p:cNvSpPr/>
          <p:nvPr userDrawn="1"/>
        </p:nvSpPr>
        <p:spPr>
          <a:xfrm>
            <a:off x="414338" y="6330950"/>
            <a:ext cx="288925" cy="539750"/>
          </a:xfrm>
          <a:prstGeom prst="rect">
            <a:avLst/>
          </a:prstGeom>
          <a:solidFill>
            <a:srgbClr val="E98C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sp>
        <p:nvSpPr>
          <p:cNvPr id="18" name="Datumsplatzhalter 13"/>
          <p:cNvSpPr>
            <a:spLocks noGrp="1"/>
          </p:cNvSpPr>
          <p:nvPr userDrawn="1">
            <p:ph type="dt" sz="half" idx="10"/>
          </p:nvPr>
        </p:nvSpPr>
        <p:spPr>
          <a:xfrm>
            <a:off x="6550025" y="6416675"/>
            <a:ext cx="1766888" cy="365125"/>
          </a:xfrm>
        </p:spPr>
        <p:txBody>
          <a:bodyPr/>
          <a:lstStyle>
            <a:lvl1pPr>
              <a:defRPr>
                <a:solidFill>
                  <a:srgbClr val="C00000"/>
                </a:solidFill>
              </a:defRPr>
            </a:lvl1pPr>
          </a:lstStyle>
          <a:p>
            <a:pPr>
              <a:defRPr/>
            </a:pPr>
            <a:fld id="{9561E33F-F729-4DEA-9F49-713B80894576}" type="datetime1">
              <a:rPr lang="de-DE" smtClean="0"/>
              <a:pPr>
                <a:defRPr/>
              </a:pPr>
              <a:t>13.10.2021</a:t>
            </a:fld>
            <a:endParaRPr lang="de-AT" dirty="0"/>
          </a:p>
        </p:txBody>
      </p:sp>
      <p:sp>
        <p:nvSpPr>
          <p:cNvPr id="19" name="Fußzeilenplatzhalter 2"/>
          <p:cNvSpPr>
            <a:spLocks noGrp="1"/>
          </p:cNvSpPr>
          <p:nvPr userDrawn="1">
            <p:ph type="ftr" sz="quarter" idx="11"/>
          </p:nvPr>
        </p:nvSpPr>
        <p:spPr>
          <a:xfrm>
            <a:off x="1155700" y="6416675"/>
            <a:ext cx="5360988" cy="365125"/>
          </a:xfrm>
        </p:spPr>
        <p:txBody>
          <a:bodyPr/>
          <a:lstStyle>
            <a:lvl1pPr>
              <a:defRPr>
                <a:solidFill>
                  <a:srgbClr val="C00000"/>
                </a:solidFill>
              </a:defRPr>
            </a:lvl1pPr>
          </a:lstStyle>
          <a:p>
            <a:pPr>
              <a:defRPr/>
            </a:pPr>
            <a:endParaRPr lang="de-AT" dirty="0"/>
          </a:p>
        </p:txBody>
      </p:sp>
      <p:sp>
        <p:nvSpPr>
          <p:cNvPr id="20" name="Foliennummernplatzhalter 22"/>
          <p:cNvSpPr>
            <a:spLocks noGrp="1"/>
          </p:cNvSpPr>
          <p:nvPr userDrawn="1">
            <p:ph type="sldNum" sz="quarter" idx="12"/>
          </p:nvPr>
        </p:nvSpPr>
        <p:spPr>
          <a:xfrm>
            <a:off x="8283575" y="6423025"/>
            <a:ext cx="536575" cy="365125"/>
          </a:xfrm>
        </p:spPr>
        <p:txBody>
          <a:bodyPr/>
          <a:lstStyle>
            <a:lvl1pPr>
              <a:defRPr>
                <a:solidFill>
                  <a:srgbClr val="C00000"/>
                </a:solidFill>
              </a:defRPr>
            </a:lvl1pPr>
          </a:lstStyle>
          <a:p>
            <a:pPr>
              <a:defRPr/>
            </a:pPr>
            <a:fld id="{D99AD5F6-47BD-48F2-9E68-ADC194C070EC}" type="slidenum">
              <a:rPr lang="de-AT" smtClean="0"/>
              <a:pPr>
                <a:defRPr/>
              </a:pPr>
              <a:t>‹Nr.›</a:t>
            </a:fld>
            <a:endParaRPr lang="de-AT" dirty="0"/>
          </a:p>
        </p:txBody>
      </p:sp>
    </p:spTree>
    <p:extLst>
      <p:ext uri="{BB962C8B-B14F-4D97-AF65-F5344CB8AC3E}">
        <p14:creationId xmlns:p14="http://schemas.microsoft.com/office/powerpoint/2010/main" val="13597373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pic>
        <p:nvPicPr>
          <p:cNvPr id="13" name="Grafik 12"/>
          <p:cNvPicPr>
            <a:picLocks noChangeAspect="1"/>
          </p:cNvPicPr>
          <p:nvPr userDrawn="1"/>
        </p:nvPicPr>
        <p:blipFill rotWithShape="1">
          <a:blip r:embed="rId2">
            <a:extLst>
              <a:ext uri="{28A0092B-C50C-407E-A947-70E740481C1C}">
                <a14:useLocalDpi xmlns:a14="http://schemas.microsoft.com/office/drawing/2010/main" val="0"/>
              </a:ext>
            </a:extLst>
          </a:blip>
          <a:srcRect l="24217" r="15283"/>
          <a:stretch/>
        </p:blipFill>
        <p:spPr>
          <a:xfrm>
            <a:off x="167361" y="5693708"/>
            <a:ext cx="782878" cy="541992"/>
          </a:xfrm>
          <a:prstGeom prst="rect">
            <a:avLst/>
          </a:prstGeom>
        </p:spPr>
      </p:pic>
      <p:sp>
        <p:nvSpPr>
          <p:cNvPr id="17" name="Textplatzhalter 13"/>
          <p:cNvSpPr>
            <a:spLocks noGrp="1"/>
          </p:cNvSpPr>
          <p:nvPr>
            <p:ph type="body" sz="quarter" idx="13" hasCustomPrompt="1"/>
          </p:nvPr>
        </p:nvSpPr>
        <p:spPr>
          <a:xfrm>
            <a:off x="1155474" y="6147255"/>
            <a:ext cx="7667851" cy="212301"/>
          </a:xfrm>
        </p:spPr>
        <p:txBody>
          <a:bodyPr/>
          <a:lstStyle>
            <a:lvl1pPr marL="3175" indent="0">
              <a:spcBef>
                <a:spcPts val="0"/>
              </a:spcBef>
              <a:buNone/>
              <a:defRPr sz="1000" i="1">
                <a:solidFill>
                  <a:schemeClr val="tx1"/>
                </a:solidFill>
              </a:defRPr>
            </a:lvl1pPr>
          </a:lstStyle>
          <a:p>
            <a:pPr lvl="0"/>
            <a:r>
              <a:rPr lang="de-DE" dirty="0"/>
              <a:t>Quelle:</a:t>
            </a:r>
          </a:p>
          <a:p>
            <a:pPr lvl="0"/>
            <a:r>
              <a:rPr lang="de-DE" dirty="0"/>
              <a:t> </a:t>
            </a:r>
            <a:endParaRPr lang="en-GB" dirty="0"/>
          </a:p>
        </p:txBody>
      </p:sp>
      <p:sp>
        <p:nvSpPr>
          <p:cNvPr id="15" name="Titel 1"/>
          <p:cNvSpPr>
            <a:spLocks noGrp="1"/>
          </p:cNvSpPr>
          <p:nvPr>
            <p:ph type="title"/>
          </p:nvPr>
        </p:nvSpPr>
        <p:spPr>
          <a:xfrm>
            <a:off x="1043608" y="297500"/>
            <a:ext cx="7778342" cy="1041256"/>
          </a:xfrm>
        </p:spPr>
        <p:txBody>
          <a:bodyPr anchor="b"/>
          <a:lstStyle>
            <a:lvl1pPr>
              <a:defRPr/>
            </a:lvl1pPr>
            <a:extLst/>
          </a:lstStyle>
          <a:p>
            <a:r>
              <a:rPr lang="de-DE" dirty="0"/>
              <a:t>Titelmasterformat durch Klicken bearbeiten</a:t>
            </a:r>
            <a:endParaRPr lang="en-US" dirty="0"/>
          </a:p>
        </p:txBody>
      </p:sp>
      <p:sp>
        <p:nvSpPr>
          <p:cNvPr id="19" name="Rechteck 18"/>
          <p:cNvSpPr/>
          <p:nvPr userDrawn="1"/>
        </p:nvSpPr>
        <p:spPr>
          <a:xfrm>
            <a:off x="414338" y="0"/>
            <a:ext cx="288925" cy="5589588"/>
          </a:xfrm>
          <a:prstGeom prst="rect">
            <a:avLst/>
          </a:prstGeom>
          <a:solidFill>
            <a:srgbClr val="E98C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sp>
        <p:nvSpPr>
          <p:cNvPr id="20" name="Rechteck 19"/>
          <p:cNvSpPr/>
          <p:nvPr userDrawn="1"/>
        </p:nvSpPr>
        <p:spPr>
          <a:xfrm>
            <a:off x="414338" y="6330950"/>
            <a:ext cx="288925" cy="539750"/>
          </a:xfrm>
          <a:prstGeom prst="rect">
            <a:avLst/>
          </a:prstGeom>
          <a:solidFill>
            <a:srgbClr val="E98C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sp>
        <p:nvSpPr>
          <p:cNvPr id="21" name="Datumsplatzhalter 13"/>
          <p:cNvSpPr>
            <a:spLocks noGrp="1"/>
          </p:cNvSpPr>
          <p:nvPr>
            <p:ph type="dt" sz="half" idx="10"/>
          </p:nvPr>
        </p:nvSpPr>
        <p:spPr>
          <a:xfrm>
            <a:off x="6550025" y="6416675"/>
            <a:ext cx="1766888" cy="365125"/>
          </a:xfrm>
        </p:spPr>
        <p:txBody>
          <a:bodyPr/>
          <a:lstStyle>
            <a:lvl1pPr>
              <a:defRPr>
                <a:solidFill>
                  <a:srgbClr val="C00000"/>
                </a:solidFill>
              </a:defRPr>
            </a:lvl1pPr>
          </a:lstStyle>
          <a:p>
            <a:pPr>
              <a:defRPr/>
            </a:pPr>
            <a:fld id="{9561E33F-F729-4DEA-9F49-713B80894576}" type="datetime1">
              <a:rPr lang="de-DE" smtClean="0"/>
              <a:pPr>
                <a:defRPr/>
              </a:pPr>
              <a:t>13.10.2021</a:t>
            </a:fld>
            <a:endParaRPr lang="de-AT" dirty="0"/>
          </a:p>
        </p:txBody>
      </p:sp>
      <p:sp>
        <p:nvSpPr>
          <p:cNvPr id="22" name="Fußzeilenplatzhalter 2"/>
          <p:cNvSpPr>
            <a:spLocks noGrp="1"/>
          </p:cNvSpPr>
          <p:nvPr>
            <p:ph type="ftr" sz="quarter" idx="11"/>
          </p:nvPr>
        </p:nvSpPr>
        <p:spPr>
          <a:xfrm>
            <a:off x="1155700" y="6416675"/>
            <a:ext cx="5360988" cy="365125"/>
          </a:xfrm>
        </p:spPr>
        <p:txBody>
          <a:bodyPr/>
          <a:lstStyle>
            <a:lvl1pPr>
              <a:defRPr>
                <a:solidFill>
                  <a:srgbClr val="C00000"/>
                </a:solidFill>
              </a:defRPr>
            </a:lvl1pPr>
          </a:lstStyle>
          <a:p>
            <a:pPr>
              <a:defRPr/>
            </a:pPr>
            <a:endParaRPr lang="de-AT" dirty="0"/>
          </a:p>
        </p:txBody>
      </p:sp>
      <p:sp>
        <p:nvSpPr>
          <p:cNvPr id="23" name="Foliennummernplatzhalter 22"/>
          <p:cNvSpPr>
            <a:spLocks noGrp="1"/>
          </p:cNvSpPr>
          <p:nvPr>
            <p:ph type="sldNum" sz="quarter" idx="12"/>
          </p:nvPr>
        </p:nvSpPr>
        <p:spPr>
          <a:xfrm>
            <a:off x="8283575" y="6423025"/>
            <a:ext cx="536575" cy="365125"/>
          </a:xfrm>
        </p:spPr>
        <p:txBody>
          <a:bodyPr/>
          <a:lstStyle>
            <a:lvl1pPr>
              <a:defRPr>
                <a:solidFill>
                  <a:srgbClr val="C00000"/>
                </a:solidFill>
              </a:defRPr>
            </a:lvl1pPr>
          </a:lstStyle>
          <a:p>
            <a:pPr>
              <a:defRPr/>
            </a:pPr>
            <a:fld id="{D99AD5F6-47BD-48F2-9E68-ADC194C070EC}" type="slidenum">
              <a:rPr lang="de-AT" smtClean="0"/>
              <a:pPr>
                <a:defRPr/>
              </a:pPr>
              <a:t>‹Nr.›</a:t>
            </a:fld>
            <a:endParaRPr lang="de-AT" dirty="0"/>
          </a:p>
        </p:txBody>
      </p:sp>
      <p:grpSp>
        <p:nvGrpSpPr>
          <p:cNvPr id="24" name="Gruppieren 23"/>
          <p:cNvGrpSpPr/>
          <p:nvPr userDrawn="1"/>
        </p:nvGrpSpPr>
        <p:grpSpPr>
          <a:xfrm>
            <a:off x="1144588" y="1389380"/>
            <a:ext cx="7678737" cy="71438"/>
            <a:chOff x="1144588" y="1389380"/>
            <a:chExt cx="7678737" cy="71438"/>
          </a:xfrm>
        </p:grpSpPr>
        <p:cxnSp>
          <p:nvCxnSpPr>
            <p:cNvPr id="25" name="Gerade Verbindung 24"/>
            <p:cNvCxnSpPr/>
            <p:nvPr userDrawn="1"/>
          </p:nvCxnSpPr>
          <p:spPr bwMode="auto">
            <a:xfrm>
              <a:off x="1144588" y="1389380"/>
              <a:ext cx="7678737" cy="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auto">
            <a:xfrm>
              <a:off x="1144588" y="1460818"/>
              <a:ext cx="7678737" cy="0"/>
            </a:xfrm>
            <a:prstGeom prst="line">
              <a:avLst/>
            </a:prstGeom>
            <a:ln w="19050">
              <a:solidFill>
                <a:srgbClr val="C8C8C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828879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1144588" y="1556793"/>
            <a:ext cx="3649588" cy="4536503"/>
          </a:xfrm>
        </p:spPr>
        <p:txBody>
          <a:bodyPr/>
          <a:lstStyle>
            <a:lvl1pPr marL="411163" indent="-342900">
              <a:buClr>
                <a:srgbClr val="C8C8C8"/>
              </a:buClr>
              <a:buFont typeface="Wingdings" pitchFamily="2" charset="2"/>
              <a:buChar char="§"/>
              <a:defRPr sz="2800"/>
            </a:lvl1pPr>
            <a:lvl2pPr marL="739775" indent="-285750">
              <a:buClr>
                <a:srgbClr val="C8C8C8"/>
              </a:buClr>
              <a:buFont typeface="Wingdings" pitchFamily="2" charset="2"/>
              <a:buChar char="ú"/>
              <a:defRPr sz="2400"/>
            </a:lvl2pPr>
            <a:lvl3pPr marL="995363" indent="-228600">
              <a:buClr>
                <a:srgbClr val="C8C8C8"/>
              </a:buClr>
              <a:buFont typeface="Arial" pitchFamily="34" charset="0"/>
              <a:buChar char="•"/>
              <a:defRPr sz="2000"/>
            </a:lvl3pPr>
            <a:lvl4pPr marL="1260475" indent="-228600">
              <a:buClr>
                <a:srgbClr val="C8C8C8"/>
              </a:buClr>
              <a:buFont typeface="Calibri" pitchFamily="34" charset="0"/>
              <a:buChar char="◦"/>
              <a:defRPr sz="1800"/>
            </a:lvl4pPr>
            <a:lvl5pPr marL="1481138" indent="-209550">
              <a:buClr>
                <a:srgbClr val="C8C8C8"/>
              </a:buClr>
              <a:buFont typeface="Symbol" pitchFamily="18" charset="2"/>
              <a:buChar char="-"/>
              <a:defRPr sz="1800"/>
            </a:lvl5pPr>
            <a:extLst/>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Inhaltsplatzhalter 3"/>
          <p:cNvSpPr>
            <a:spLocks noGrp="1"/>
          </p:cNvSpPr>
          <p:nvPr>
            <p:ph sz="half" idx="2"/>
          </p:nvPr>
        </p:nvSpPr>
        <p:spPr>
          <a:xfrm>
            <a:off x="4946576" y="1556793"/>
            <a:ext cx="3876749" cy="4536503"/>
          </a:xfrm>
        </p:spPr>
        <p:txBody>
          <a:bodyPr/>
          <a:lstStyle>
            <a:lvl1pPr marL="411163" indent="-342900">
              <a:buClr>
                <a:srgbClr val="C8C8C8"/>
              </a:buClr>
              <a:buFont typeface="Wingdings" pitchFamily="2" charset="2"/>
              <a:buChar char="§"/>
              <a:defRPr sz="2800"/>
            </a:lvl1pPr>
            <a:lvl2pPr marL="739775" indent="-285750">
              <a:buClr>
                <a:srgbClr val="C8C8C8"/>
              </a:buClr>
              <a:buFont typeface="Wingdings" pitchFamily="2" charset="2"/>
              <a:buChar char="ú"/>
              <a:defRPr sz="2400"/>
            </a:lvl2pPr>
            <a:lvl3pPr marL="995363" indent="-228600">
              <a:buClr>
                <a:srgbClr val="C8C8C8"/>
              </a:buClr>
              <a:buFont typeface="Arial" pitchFamily="34" charset="0"/>
              <a:buChar char="•"/>
              <a:defRPr sz="2000"/>
            </a:lvl3pPr>
            <a:lvl4pPr marL="1317625" indent="-285750">
              <a:buClr>
                <a:srgbClr val="C8C8C8"/>
              </a:buClr>
              <a:buFont typeface="Calibri" pitchFamily="34" charset="0"/>
              <a:buChar char="◦"/>
              <a:defRPr sz="1800"/>
            </a:lvl4pPr>
            <a:lvl5pPr marL="1481138" indent="-209550">
              <a:buClr>
                <a:srgbClr val="C8C8C8"/>
              </a:buClr>
              <a:buFont typeface="Symbol" pitchFamily="18" charset="2"/>
              <a:buChar char="-"/>
              <a:defRPr sz="1800"/>
            </a:lvl5pPr>
            <a:extLst/>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pic>
        <p:nvPicPr>
          <p:cNvPr id="18" name="Grafik 17"/>
          <p:cNvPicPr>
            <a:picLocks noChangeAspect="1"/>
          </p:cNvPicPr>
          <p:nvPr userDrawn="1"/>
        </p:nvPicPr>
        <p:blipFill rotWithShape="1">
          <a:blip r:embed="rId2">
            <a:extLst>
              <a:ext uri="{28A0092B-C50C-407E-A947-70E740481C1C}">
                <a14:useLocalDpi xmlns:a14="http://schemas.microsoft.com/office/drawing/2010/main" val="0"/>
              </a:ext>
            </a:extLst>
          </a:blip>
          <a:srcRect l="24217" r="15283"/>
          <a:stretch/>
        </p:blipFill>
        <p:spPr>
          <a:xfrm>
            <a:off x="167361" y="5693708"/>
            <a:ext cx="782878" cy="541992"/>
          </a:xfrm>
          <a:prstGeom prst="rect">
            <a:avLst/>
          </a:prstGeom>
        </p:spPr>
      </p:pic>
      <p:sp>
        <p:nvSpPr>
          <p:cNvPr id="21" name="Textplatzhalter 13"/>
          <p:cNvSpPr>
            <a:spLocks noGrp="1"/>
          </p:cNvSpPr>
          <p:nvPr>
            <p:ph type="body" sz="quarter" idx="13" hasCustomPrompt="1"/>
          </p:nvPr>
        </p:nvSpPr>
        <p:spPr>
          <a:xfrm>
            <a:off x="1155474" y="6147255"/>
            <a:ext cx="7667851" cy="212301"/>
          </a:xfrm>
        </p:spPr>
        <p:txBody>
          <a:bodyPr/>
          <a:lstStyle>
            <a:lvl1pPr marL="3175" indent="0">
              <a:spcBef>
                <a:spcPts val="0"/>
              </a:spcBef>
              <a:buNone/>
              <a:defRPr sz="1000" i="1">
                <a:solidFill>
                  <a:schemeClr val="tx1"/>
                </a:solidFill>
              </a:defRPr>
            </a:lvl1pPr>
          </a:lstStyle>
          <a:p>
            <a:pPr lvl="0"/>
            <a:r>
              <a:rPr lang="de-DE" dirty="0"/>
              <a:t>Quelle:</a:t>
            </a:r>
          </a:p>
          <a:p>
            <a:pPr lvl="0"/>
            <a:r>
              <a:rPr lang="de-DE" dirty="0"/>
              <a:t> </a:t>
            </a:r>
            <a:endParaRPr lang="en-GB" dirty="0"/>
          </a:p>
        </p:txBody>
      </p:sp>
      <p:sp>
        <p:nvSpPr>
          <p:cNvPr id="19" name="Titel 1"/>
          <p:cNvSpPr>
            <a:spLocks noGrp="1"/>
          </p:cNvSpPr>
          <p:nvPr>
            <p:ph type="title"/>
          </p:nvPr>
        </p:nvSpPr>
        <p:spPr>
          <a:xfrm>
            <a:off x="1043608" y="297500"/>
            <a:ext cx="7778342" cy="1041256"/>
          </a:xfrm>
        </p:spPr>
        <p:txBody>
          <a:bodyPr anchor="b"/>
          <a:lstStyle>
            <a:lvl1pPr>
              <a:defRPr/>
            </a:lvl1pPr>
            <a:extLst/>
          </a:lstStyle>
          <a:p>
            <a:r>
              <a:rPr lang="de-DE" dirty="0"/>
              <a:t>Titelmasterformat durch Klicken bearbeiten</a:t>
            </a:r>
            <a:endParaRPr lang="en-US" dirty="0"/>
          </a:p>
        </p:txBody>
      </p:sp>
      <p:sp>
        <p:nvSpPr>
          <p:cNvPr id="24" name="Datumsplatzhalter 13"/>
          <p:cNvSpPr>
            <a:spLocks noGrp="1"/>
          </p:cNvSpPr>
          <p:nvPr>
            <p:ph type="dt" sz="half" idx="10"/>
          </p:nvPr>
        </p:nvSpPr>
        <p:spPr>
          <a:xfrm>
            <a:off x="6550025" y="6416675"/>
            <a:ext cx="1766888" cy="365125"/>
          </a:xfrm>
        </p:spPr>
        <p:txBody>
          <a:bodyPr/>
          <a:lstStyle>
            <a:lvl1pPr>
              <a:defRPr>
                <a:solidFill>
                  <a:srgbClr val="C00000"/>
                </a:solidFill>
              </a:defRPr>
            </a:lvl1pPr>
          </a:lstStyle>
          <a:p>
            <a:pPr>
              <a:defRPr/>
            </a:pPr>
            <a:fld id="{9561E33F-F729-4DEA-9F49-713B80894576}" type="datetime1">
              <a:rPr lang="de-DE" smtClean="0"/>
              <a:pPr>
                <a:defRPr/>
              </a:pPr>
              <a:t>13.10.2021</a:t>
            </a:fld>
            <a:endParaRPr lang="de-AT" dirty="0"/>
          </a:p>
        </p:txBody>
      </p:sp>
      <p:sp>
        <p:nvSpPr>
          <p:cNvPr id="25" name="Fußzeilenplatzhalter 2"/>
          <p:cNvSpPr>
            <a:spLocks noGrp="1"/>
          </p:cNvSpPr>
          <p:nvPr>
            <p:ph type="ftr" sz="quarter" idx="11"/>
          </p:nvPr>
        </p:nvSpPr>
        <p:spPr>
          <a:xfrm>
            <a:off x="1155700" y="6416675"/>
            <a:ext cx="5360988" cy="365125"/>
          </a:xfrm>
        </p:spPr>
        <p:txBody>
          <a:bodyPr/>
          <a:lstStyle>
            <a:lvl1pPr>
              <a:defRPr>
                <a:solidFill>
                  <a:srgbClr val="C00000"/>
                </a:solidFill>
              </a:defRPr>
            </a:lvl1pPr>
          </a:lstStyle>
          <a:p>
            <a:pPr>
              <a:defRPr/>
            </a:pPr>
            <a:endParaRPr lang="de-AT" dirty="0"/>
          </a:p>
        </p:txBody>
      </p:sp>
      <p:sp>
        <p:nvSpPr>
          <p:cNvPr id="26" name="Foliennummernplatzhalter 22"/>
          <p:cNvSpPr>
            <a:spLocks noGrp="1"/>
          </p:cNvSpPr>
          <p:nvPr>
            <p:ph type="sldNum" sz="quarter" idx="12"/>
          </p:nvPr>
        </p:nvSpPr>
        <p:spPr>
          <a:xfrm>
            <a:off x="8283575" y="6423025"/>
            <a:ext cx="536575" cy="365125"/>
          </a:xfrm>
        </p:spPr>
        <p:txBody>
          <a:bodyPr/>
          <a:lstStyle>
            <a:lvl1pPr>
              <a:defRPr>
                <a:solidFill>
                  <a:srgbClr val="C00000"/>
                </a:solidFill>
              </a:defRPr>
            </a:lvl1pPr>
          </a:lstStyle>
          <a:p>
            <a:pPr>
              <a:defRPr/>
            </a:pPr>
            <a:fld id="{D99AD5F6-47BD-48F2-9E68-ADC194C070EC}" type="slidenum">
              <a:rPr lang="de-AT" smtClean="0"/>
              <a:pPr>
                <a:defRPr/>
              </a:pPr>
              <a:t>‹Nr.›</a:t>
            </a:fld>
            <a:endParaRPr lang="de-AT" dirty="0"/>
          </a:p>
        </p:txBody>
      </p:sp>
      <p:grpSp>
        <p:nvGrpSpPr>
          <p:cNvPr id="27" name="Gruppieren 26"/>
          <p:cNvGrpSpPr/>
          <p:nvPr userDrawn="1"/>
        </p:nvGrpSpPr>
        <p:grpSpPr>
          <a:xfrm>
            <a:off x="1144588" y="1389380"/>
            <a:ext cx="7678737" cy="71438"/>
            <a:chOff x="1144588" y="1389380"/>
            <a:chExt cx="7678737" cy="71438"/>
          </a:xfrm>
        </p:grpSpPr>
        <p:cxnSp>
          <p:nvCxnSpPr>
            <p:cNvPr id="28" name="Gerade Verbindung 27"/>
            <p:cNvCxnSpPr/>
            <p:nvPr userDrawn="1"/>
          </p:nvCxnSpPr>
          <p:spPr bwMode="auto">
            <a:xfrm>
              <a:off x="1144588" y="1389380"/>
              <a:ext cx="7678737" cy="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auto">
            <a:xfrm>
              <a:off x="1144588" y="1460818"/>
              <a:ext cx="7678737" cy="0"/>
            </a:xfrm>
            <a:prstGeom prst="line">
              <a:avLst/>
            </a:prstGeom>
            <a:ln w="19050">
              <a:solidFill>
                <a:srgbClr val="C8C8C8"/>
              </a:solidFill>
            </a:ln>
          </p:spPr>
          <p:style>
            <a:lnRef idx="1">
              <a:schemeClr val="accent1"/>
            </a:lnRef>
            <a:fillRef idx="0">
              <a:schemeClr val="accent1"/>
            </a:fillRef>
            <a:effectRef idx="0">
              <a:schemeClr val="accent1"/>
            </a:effectRef>
            <a:fontRef idx="minor">
              <a:schemeClr val="tx1"/>
            </a:fontRef>
          </p:style>
        </p:cxnSp>
      </p:grpSp>
      <p:sp>
        <p:nvSpPr>
          <p:cNvPr id="30" name="Rechteck 29"/>
          <p:cNvSpPr/>
          <p:nvPr userDrawn="1"/>
        </p:nvSpPr>
        <p:spPr>
          <a:xfrm>
            <a:off x="414338" y="0"/>
            <a:ext cx="288925" cy="5589588"/>
          </a:xfrm>
          <a:prstGeom prst="rect">
            <a:avLst/>
          </a:prstGeom>
          <a:solidFill>
            <a:srgbClr val="E98C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noProof="0">
              <a:solidFill>
                <a:prstClr val="white"/>
              </a:solidFill>
            </a:endParaRPr>
          </a:p>
        </p:txBody>
      </p:sp>
      <p:sp>
        <p:nvSpPr>
          <p:cNvPr id="31" name="Rechteck 30"/>
          <p:cNvSpPr/>
          <p:nvPr userDrawn="1"/>
        </p:nvSpPr>
        <p:spPr>
          <a:xfrm>
            <a:off x="414338" y="6330950"/>
            <a:ext cx="288925" cy="539750"/>
          </a:xfrm>
          <a:prstGeom prst="rect">
            <a:avLst/>
          </a:prstGeom>
          <a:solidFill>
            <a:srgbClr val="E98C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noProof="0">
              <a:solidFill>
                <a:prstClr val="white"/>
              </a:solidFill>
            </a:endParaRPr>
          </a:p>
        </p:txBody>
      </p:sp>
    </p:spTree>
    <p:extLst>
      <p:ext uri="{BB962C8B-B14F-4D97-AF65-F5344CB8AC3E}">
        <p14:creationId xmlns:p14="http://schemas.microsoft.com/office/powerpoint/2010/main" val="30290794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Endfolie">
    <p:bg>
      <p:bgPr>
        <a:solidFill>
          <a:schemeClr val="tx1"/>
        </a:solidFill>
        <a:effectLst/>
      </p:bgPr>
    </p:bg>
    <p:spTree>
      <p:nvGrpSpPr>
        <p:cNvPr id="1" name=""/>
        <p:cNvGrpSpPr/>
        <p:nvPr/>
      </p:nvGrpSpPr>
      <p:grpSpPr>
        <a:xfrm>
          <a:off x="0" y="0"/>
          <a:ext cx="0" cy="0"/>
          <a:chOff x="0" y="0"/>
          <a:chExt cx="0" cy="0"/>
        </a:xfrm>
      </p:grpSpPr>
      <p:pic>
        <p:nvPicPr>
          <p:cNvPr id="2" name="Grafik 1"/>
          <p:cNvPicPr>
            <a:picLocks noChangeAspect="1"/>
          </p:cNvPicPr>
          <p:nvPr userDrawn="1"/>
        </p:nvPicPr>
        <p:blipFill rotWithShape="1">
          <a:blip r:embed="rId3">
            <a:extLst>
              <a:ext uri="{28A0092B-C50C-407E-A947-70E740481C1C}">
                <a14:useLocalDpi xmlns:a14="http://schemas.microsoft.com/office/drawing/2010/main" val="0"/>
              </a:ext>
            </a:extLst>
          </a:blip>
          <a:srcRect l="24217" r="15283"/>
          <a:stretch/>
        </p:blipFill>
        <p:spPr>
          <a:xfrm>
            <a:off x="899592" y="5334933"/>
            <a:ext cx="1565755" cy="1083983"/>
          </a:xfrm>
          <a:prstGeom prst="rect">
            <a:avLst/>
          </a:prstGeom>
        </p:spPr>
      </p:pic>
      <p:sp>
        <p:nvSpPr>
          <p:cNvPr id="7" name="Textplatzhalter 3"/>
          <p:cNvSpPr>
            <a:spLocks noGrp="1"/>
          </p:cNvSpPr>
          <p:nvPr>
            <p:ph type="body" sz="half" idx="3"/>
          </p:nvPr>
        </p:nvSpPr>
        <p:spPr>
          <a:xfrm>
            <a:off x="713250" y="3933056"/>
            <a:ext cx="3808041" cy="1152128"/>
          </a:xfrm>
        </p:spPr>
        <p:txBody>
          <a:bodyPr anchor="ctr"/>
          <a:lstStyle>
            <a:lvl1pPr marL="73152" indent="0">
              <a:spcBef>
                <a:spcPts val="0"/>
              </a:spcBef>
              <a:buNone/>
              <a:defRPr sz="1800" b="1">
                <a:solidFill>
                  <a:schemeClr val="bg1"/>
                </a:solidFill>
              </a:defRPr>
            </a:lvl1pPr>
            <a:lvl2pPr>
              <a:buNone/>
              <a:defRPr sz="2000" b="1"/>
            </a:lvl2pPr>
            <a:lvl3pPr>
              <a:buNone/>
              <a:defRPr sz="1800" b="1"/>
            </a:lvl3pPr>
            <a:lvl4pPr>
              <a:buNone/>
              <a:defRPr sz="1600" b="1"/>
            </a:lvl4pPr>
            <a:lvl5pPr>
              <a:buNone/>
              <a:defRPr sz="1600" b="1"/>
            </a:lvl5pPr>
            <a:extLst/>
          </a:lstStyle>
          <a:p>
            <a:pPr lvl="0"/>
            <a:r>
              <a:rPr lang="de-AT" noProof="0" dirty="0"/>
              <a:t>Textmasterformat bearbeiten</a:t>
            </a:r>
          </a:p>
        </p:txBody>
      </p:sp>
      <p:sp>
        <p:nvSpPr>
          <p:cNvPr id="6" name="Rechteck 5"/>
          <p:cNvSpPr/>
          <p:nvPr userDrawn="1"/>
        </p:nvSpPr>
        <p:spPr>
          <a:xfrm rot="16200000">
            <a:off x="5779294" y="2653507"/>
            <a:ext cx="288925" cy="6446837"/>
          </a:xfrm>
          <a:prstGeom prst="rect">
            <a:avLst/>
          </a:prstGeom>
          <a:solidFill>
            <a:srgbClr val="E98C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sp>
        <p:nvSpPr>
          <p:cNvPr id="8" name="Rechteck 7"/>
          <p:cNvSpPr/>
          <p:nvPr userDrawn="1"/>
        </p:nvSpPr>
        <p:spPr>
          <a:xfrm rot="16200000">
            <a:off x="191294" y="5525294"/>
            <a:ext cx="288925" cy="703263"/>
          </a:xfrm>
          <a:prstGeom prst="rect">
            <a:avLst/>
          </a:prstGeom>
          <a:solidFill>
            <a:srgbClr val="E98C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prstClr val="white"/>
              </a:solidFill>
            </a:endParaRPr>
          </a:p>
        </p:txBody>
      </p:sp>
    </p:spTree>
    <p:extLst>
      <p:ext uri="{BB962C8B-B14F-4D97-AF65-F5344CB8AC3E}">
        <p14:creationId xmlns:p14="http://schemas.microsoft.com/office/powerpoint/2010/main" val="146490013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4" name="Rechteck 3"/>
          <p:cNvSpPr/>
          <p:nvPr userDrawn="1"/>
        </p:nvSpPr>
        <p:spPr>
          <a:xfrm rot="16200000">
            <a:off x="5779294" y="2653507"/>
            <a:ext cx="288925" cy="6446837"/>
          </a:xfrm>
          <a:prstGeom prst="rect">
            <a:avLst/>
          </a:prstGeom>
          <a:solidFill>
            <a:srgbClr val="E98C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5" name="Rechteck 4"/>
          <p:cNvSpPr/>
          <p:nvPr userDrawn="1"/>
        </p:nvSpPr>
        <p:spPr>
          <a:xfrm rot="16200000">
            <a:off x="191294" y="5525294"/>
            <a:ext cx="288925" cy="703263"/>
          </a:xfrm>
          <a:prstGeom prst="rect">
            <a:avLst/>
          </a:prstGeom>
          <a:solidFill>
            <a:srgbClr val="E98C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8" name="Titel 7"/>
          <p:cNvSpPr>
            <a:spLocks noGrp="1"/>
          </p:cNvSpPr>
          <p:nvPr>
            <p:ph type="ctrTitle"/>
          </p:nvPr>
        </p:nvSpPr>
        <p:spPr>
          <a:xfrm>
            <a:off x="688019" y="2096852"/>
            <a:ext cx="7911965" cy="1512168"/>
          </a:xfrm>
        </p:spPr>
        <p:txBody>
          <a:bodyPr/>
          <a:lstStyle>
            <a:lvl1pPr marR="9144" algn="l">
              <a:defRPr sz="4000" b="1" cap="all" spc="0" baseline="0">
                <a:solidFill>
                  <a:schemeClr val="bg1"/>
                </a:solidFill>
                <a:effectLst/>
                <a:latin typeface="Calibri" pitchFamily="34" charset="0"/>
              </a:defRPr>
            </a:lvl1pPr>
            <a:extLst/>
          </a:lstStyle>
          <a:p>
            <a:r>
              <a:rPr lang="de-DE"/>
              <a:t>Titelmasterformat durch Klicken bearbeiten</a:t>
            </a:r>
            <a:endParaRPr lang="en-US" dirty="0"/>
          </a:p>
        </p:txBody>
      </p:sp>
      <p:sp>
        <p:nvSpPr>
          <p:cNvPr id="9" name="Untertitel 8"/>
          <p:cNvSpPr>
            <a:spLocks noGrp="1"/>
          </p:cNvSpPr>
          <p:nvPr>
            <p:ph type="subTitle" idx="1"/>
          </p:nvPr>
        </p:nvSpPr>
        <p:spPr>
          <a:xfrm>
            <a:off x="688019" y="3645024"/>
            <a:ext cx="7916429" cy="1076712"/>
          </a:xfrm>
        </p:spPr>
        <p:txBody>
          <a:bodyPr lIns="100584" anchor="b"/>
          <a:lstStyle>
            <a:lvl1pPr marL="0" indent="0" algn="l">
              <a:spcBef>
                <a:spcPts val="0"/>
              </a:spcBef>
              <a:buNone/>
              <a:defRPr sz="2000" baseline="0">
                <a:solidFill>
                  <a:schemeClr val="bg1"/>
                </a:solidFill>
                <a:latin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de-DE"/>
              <a:t>Formatvorlage des Untertitelmasters durch Klicken bearbeiten</a:t>
            </a:r>
            <a:endParaRPr lang="en-US" dirty="0"/>
          </a:p>
        </p:txBody>
      </p:sp>
      <p:pic>
        <p:nvPicPr>
          <p:cNvPr id="2" name="Grafik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3154" y="5232357"/>
            <a:ext cx="1854250" cy="1188517"/>
          </a:xfrm>
          <a:prstGeom prst="rect">
            <a:avLst/>
          </a:prstGeom>
        </p:spPr>
      </p:pic>
    </p:spTree>
    <p:extLst>
      <p:ext uri="{BB962C8B-B14F-4D97-AF65-F5344CB8AC3E}">
        <p14:creationId xmlns:p14="http://schemas.microsoft.com/office/powerpoint/2010/main" val="2242611233"/>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5" name="Rechteck 4"/>
          <p:cNvSpPr/>
          <p:nvPr userDrawn="1"/>
        </p:nvSpPr>
        <p:spPr>
          <a:xfrm>
            <a:off x="414338" y="0"/>
            <a:ext cx="288925" cy="5589588"/>
          </a:xfrm>
          <a:prstGeom prst="rect">
            <a:avLst/>
          </a:prstGeom>
          <a:solidFill>
            <a:srgbClr val="E98C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6" name="Rechteck 5"/>
          <p:cNvSpPr/>
          <p:nvPr userDrawn="1"/>
        </p:nvSpPr>
        <p:spPr>
          <a:xfrm>
            <a:off x="414338" y="6330950"/>
            <a:ext cx="288925" cy="539750"/>
          </a:xfrm>
          <a:prstGeom prst="rect">
            <a:avLst/>
          </a:prstGeom>
          <a:solidFill>
            <a:srgbClr val="E98C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9" name="Foliennummernplatzhalter 22"/>
          <p:cNvSpPr>
            <a:spLocks noGrp="1"/>
          </p:cNvSpPr>
          <p:nvPr>
            <p:ph type="sldNum" sz="quarter" idx="12"/>
          </p:nvPr>
        </p:nvSpPr>
        <p:spPr/>
        <p:txBody>
          <a:bodyPr/>
          <a:lstStyle>
            <a:lvl1pPr>
              <a:defRPr>
                <a:solidFill>
                  <a:srgbClr val="E98C25"/>
                </a:solidFill>
              </a:defRPr>
            </a:lvl1pPr>
          </a:lstStyle>
          <a:p>
            <a:pPr>
              <a:defRPr/>
            </a:pPr>
            <a:fld id="{BC477B50-E6B9-4113-B7F0-9D8AECEFAAC2}" type="slidenum">
              <a:rPr lang="de-AT" smtClean="0"/>
              <a:pPr>
                <a:defRPr/>
              </a:pPr>
              <a:t>‹Nr.›</a:t>
            </a:fld>
            <a:endParaRPr lang="de-AT" dirty="0"/>
          </a:p>
        </p:txBody>
      </p:sp>
      <p:sp>
        <p:nvSpPr>
          <p:cNvPr id="10" name="Textplatzhalter 2"/>
          <p:cNvSpPr>
            <a:spLocks noGrp="1"/>
          </p:cNvSpPr>
          <p:nvPr>
            <p:ph type="body" idx="13"/>
          </p:nvPr>
        </p:nvSpPr>
        <p:spPr>
          <a:xfrm>
            <a:off x="1259094" y="3429000"/>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de-DE"/>
              <a:t>Textmasterformat bearbeiten</a:t>
            </a:r>
          </a:p>
        </p:txBody>
      </p:sp>
      <p:sp>
        <p:nvSpPr>
          <p:cNvPr id="8" name="Textplatzhalter 2"/>
          <p:cNvSpPr>
            <a:spLocks noGrp="1"/>
          </p:cNvSpPr>
          <p:nvPr>
            <p:ph type="body" idx="14" hasCustomPrompt="1"/>
          </p:nvPr>
        </p:nvSpPr>
        <p:spPr>
          <a:xfrm>
            <a:off x="1259632" y="2132856"/>
            <a:ext cx="7540270" cy="1249016"/>
          </a:xfrm>
        </p:spPr>
        <p:txBody>
          <a:bodyPr lIns="82296" bIns="0" anchor="b"/>
          <a:lstStyle>
            <a:lvl1pPr marL="54864" indent="0" algn="l" rtl="0" eaLnBrk="1" fontAlgn="base" hangingPunct="1">
              <a:spcBef>
                <a:spcPct val="0"/>
              </a:spcBef>
              <a:spcAft>
                <a:spcPct val="0"/>
              </a:spcAft>
              <a:buNone/>
              <a:defRPr lang="de-DE" sz="3800" b="0" kern="1200" cap="none" spc="-150" baseline="0" dirty="0" smtClean="0">
                <a:solidFill>
                  <a:schemeClr val="tx1"/>
                </a:solidFill>
                <a:latin typeface="Calibri" pitchFamily="34" charset="0"/>
                <a:ea typeface="+mj-ea"/>
                <a:cs typeface="+mj-cs"/>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de-DE" dirty="0"/>
              <a:t>Titelmasterformat durch Klicken bearbeiten</a:t>
            </a:r>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37" y="5649991"/>
            <a:ext cx="967253" cy="619980"/>
          </a:xfrm>
          <a:prstGeom prst="rect">
            <a:avLst/>
          </a:prstGeom>
        </p:spPr>
      </p:pic>
    </p:spTree>
    <p:extLst>
      <p:ext uri="{BB962C8B-B14F-4D97-AF65-F5344CB8AC3E}">
        <p14:creationId xmlns:p14="http://schemas.microsoft.com/office/powerpoint/2010/main" val="3169583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Rechteck 4"/>
          <p:cNvSpPr/>
          <p:nvPr userDrawn="1"/>
        </p:nvSpPr>
        <p:spPr>
          <a:xfrm>
            <a:off x="414338" y="0"/>
            <a:ext cx="288925" cy="5589588"/>
          </a:xfrm>
          <a:prstGeom prst="rect">
            <a:avLst/>
          </a:prstGeom>
          <a:solidFill>
            <a:srgbClr val="E98C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6" name="Rechteck 5"/>
          <p:cNvSpPr/>
          <p:nvPr userDrawn="1"/>
        </p:nvSpPr>
        <p:spPr>
          <a:xfrm>
            <a:off x="414338" y="6330950"/>
            <a:ext cx="288925" cy="539750"/>
          </a:xfrm>
          <a:prstGeom prst="rect">
            <a:avLst/>
          </a:prstGeom>
          <a:solidFill>
            <a:srgbClr val="E98C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2" name="Titel 1"/>
          <p:cNvSpPr>
            <a:spLocks noGrp="1"/>
          </p:cNvSpPr>
          <p:nvPr userDrawn="1">
            <p:ph type="title"/>
          </p:nvPr>
        </p:nvSpPr>
        <p:spPr>
          <a:xfrm>
            <a:off x="1043608" y="297500"/>
            <a:ext cx="7778342" cy="1041256"/>
          </a:xfrm>
        </p:spPr>
        <p:txBody>
          <a:bodyPr anchor="b"/>
          <a:lstStyle>
            <a:lvl1pPr>
              <a:defRPr/>
            </a:lvl1pPr>
            <a:extLst/>
          </a:lstStyle>
          <a:p>
            <a:r>
              <a:rPr lang="de-DE"/>
              <a:t>Titelmasterformat durch Klicken bearbeiten</a:t>
            </a:r>
            <a:endParaRPr lang="en-US" dirty="0"/>
          </a:p>
        </p:txBody>
      </p:sp>
      <p:sp>
        <p:nvSpPr>
          <p:cNvPr id="3" name="Inhaltsplatzhalter 2"/>
          <p:cNvSpPr>
            <a:spLocks noGrp="1"/>
          </p:cNvSpPr>
          <p:nvPr userDrawn="1">
            <p:ph idx="1"/>
          </p:nvPr>
        </p:nvSpPr>
        <p:spPr>
          <a:xfrm>
            <a:off x="1144588" y="1556792"/>
            <a:ext cx="7678800" cy="4536504"/>
          </a:xfrm>
        </p:spPr>
        <p:txBody>
          <a:bodyPr/>
          <a:lstStyle>
            <a:lvl1pPr>
              <a:buClr>
                <a:srgbClr val="E98C25"/>
              </a:buClr>
              <a:defRPr/>
            </a:lvl1pPr>
            <a:lvl2pPr>
              <a:buClr>
                <a:srgbClr val="E98C25"/>
              </a:buClr>
              <a:defRPr/>
            </a:lvl2pPr>
            <a:lvl3pPr marL="995363" indent="-228600">
              <a:buClr>
                <a:srgbClr val="E98C25"/>
              </a:buClr>
              <a:buFont typeface="Arial" pitchFamily="34" charset="0"/>
              <a:buChar char="•"/>
              <a:defRPr/>
            </a:lvl3pPr>
            <a:lvl4pPr marL="1260475" indent="-228600">
              <a:buClr>
                <a:srgbClr val="E98C25"/>
              </a:buClr>
              <a:buFont typeface="Calibri" pitchFamily="34" charset="0"/>
              <a:buChar char="◦"/>
              <a:defRPr/>
            </a:lvl4pPr>
            <a:lvl5pPr marL="1481138" indent="-209550">
              <a:buClr>
                <a:srgbClr val="E98C25"/>
              </a:buClr>
              <a:buFont typeface="Symbol" pitchFamily="18" charset="2"/>
              <a:buChar char="-"/>
              <a:defRPr/>
            </a:lvl5pPr>
            <a:extLs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Datumsplatzhalter 13"/>
          <p:cNvSpPr>
            <a:spLocks noGrp="1"/>
          </p:cNvSpPr>
          <p:nvPr userDrawn="1">
            <p:ph type="dt" sz="half" idx="10"/>
          </p:nvPr>
        </p:nvSpPr>
        <p:spPr/>
        <p:txBody>
          <a:bodyPr/>
          <a:lstStyle>
            <a:lvl1pPr>
              <a:defRPr>
                <a:solidFill>
                  <a:srgbClr val="E98C25"/>
                </a:solidFill>
              </a:defRPr>
            </a:lvl1pPr>
          </a:lstStyle>
          <a:p>
            <a:pPr>
              <a:defRPr/>
            </a:pPr>
            <a:fld id="{0222EF1C-5ED9-46C5-9326-7D8BE6C15BFA}" type="datetime1">
              <a:rPr lang="de-DE" smtClean="0"/>
              <a:t>13.10.2021</a:t>
            </a:fld>
            <a:endParaRPr lang="de-AT" dirty="0"/>
          </a:p>
        </p:txBody>
      </p:sp>
      <p:sp>
        <p:nvSpPr>
          <p:cNvPr id="11" name="Fußzeilenplatzhalter 2"/>
          <p:cNvSpPr>
            <a:spLocks noGrp="1"/>
          </p:cNvSpPr>
          <p:nvPr userDrawn="1">
            <p:ph type="ftr" sz="quarter" idx="11"/>
          </p:nvPr>
        </p:nvSpPr>
        <p:spPr/>
        <p:txBody>
          <a:bodyPr/>
          <a:lstStyle>
            <a:lvl1pPr>
              <a:defRPr>
                <a:solidFill>
                  <a:srgbClr val="E98C25"/>
                </a:solidFill>
              </a:defRPr>
            </a:lvl1pPr>
          </a:lstStyle>
          <a:p>
            <a:pPr>
              <a:defRPr/>
            </a:pPr>
            <a:endParaRPr lang="de-AT" dirty="0"/>
          </a:p>
        </p:txBody>
      </p:sp>
      <p:sp>
        <p:nvSpPr>
          <p:cNvPr id="12" name="Foliennummernplatzhalter 22"/>
          <p:cNvSpPr>
            <a:spLocks noGrp="1"/>
          </p:cNvSpPr>
          <p:nvPr userDrawn="1">
            <p:ph type="sldNum" sz="quarter" idx="12"/>
          </p:nvPr>
        </p:nvSpPr>
        <p:spPr/>
        <p:txBody>
          <a:bodyPr/>
          <a:lstStyle>
            <a:lvl1pPr>
              <a:defRPr>
                <a:solidFill>
                  <a:srgbClr val="E98C25"/>
                </a:solidFill>
              </a:defRPr>
            </a:lvl1pPr>
          </a:lstStyle>
          <a:p>
            <a:pPr>
              <a:defRPr/>
            </a:pPr>
            <a:fld id="{D99AD5F6-47BD-48F2-9E68-ADC194C070EC}" type="slidenum">
              <a:rPr lang="de-AT" smtClean="0"/>
              <a:pPr>
                <a:defRPr/>
              </a:pPr>
              <a:t>‹Nr.›</a:t>
            </a:fld>
            <a:endParaRPr lang="de-AT" dirty="0"/>
          </a:p>
        </p:txBody>
      </p:sp>
      <p:sp>
        <p:nvSpPr>
          <p:cNvPr id="14" name="Textplatzhalter 13"/>
          <p:cNvSpPr>
            <a:spLocks noGrp="1"/>
          </p:cNvSpPr>
          <p:nvPr>
            <p:ph type="body" sz="quarter" idx="13" hasCustomPrompt="1"/>
          </p:nvPr>
        </p:nvSpPr>
        <p:spPr>
          <a:xfrm>
            <a:off x="1155474" y="6147255"/>
            <a:ext cx="7667851" cy="212301"/>
          </a:xfrm>
        </p:spPr>
        <p:txBody>
          <a:bodyPr/>
          <a:lstStyle>
            <a:lvl1pPr marL="3175" indent="0">
              <a:spcBef>
                <a:spcPts val="0"/>
              </a:spcBef>
              <a:buNone/>
              <a:defRPr sz="1000" i="1">
                <a:solidFill>
                  <a:schemeClr val="tx1"/>
                </a:solidFill>
              </a:defRPr>
            </a:lvl1pPr>
          </a:lstStyle>
          <a:p>
            <a:pPr lvl="0"/>
            <a:r>
              <a:rPr lang="de-DE" dirty="0"/>
              <a:t>Quelle:</a:t>
            </a:r>
          </a:p>
          <a:p>
            <a:pPr lvl="0"/>
            <a:r>
              <a:rPr lang="de-DE" dirty="0"/>
              <a:t> </a:t>
            </a:r>
            <a:endParaRPr lang="en-GB" dirty="0"/>
          </a:p>
        </p:txBody>
      </p:sp>
      <p:grpSp>
        <p:nvGrpSpPr>
          <p:cNvPr id="15" name="Gruppieren 14"/>
          <p:cNvGrpSpPr/>
          <p:nvPr userDrawn="1"/>
        </p:nvGrpSpPr>
        <p:grpSpPr>
          <a:xfrm>
            <a:off x="1144588" y="1377402"/>
            <a:ext cx="7678737" cy="71438"/>
            <a:chOff x="1144588" y="1377402"/>
            <a:chExt cx="7678737" cy="71438"/>
          </a:xfrm>
        </p:grpSpPr>
        <p:cxnSp>
          <p:nvCxnSpPr>
            <p:cNvPr id="16" name="Gerade Verbindung 15"/>
            <p:cNvCxnSpPr/>
            <p:nvPr userDrawn="1"/>
          </p:nvCxnSpPr>
          <p:spPr bwMode="auto">
            <a:xfrm>
              <a:off x="1144588" y="1377402"/>
              <a:ext cx="7678737" cy="0"/>
            </a:xfrm>
            <a:prstGeom prst="line">
              <a:avLst/>
            </a:prstGeom>
            <a:ln w="50800">
              <a:solidFill>
                <a:srgbClr val="E98C25"/>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auto">
            <a:xfrm>
              <a:off x="1144588" y="1448840"/>
              <a:ext cx="7678737" cy="0"/>
            </a:xfrm>
            <a:prstGeom prst="line">
              <a:avLst/>
            </a:prstGeom>
            <a:ln w="19050">
              <a:solidFill>
                <a:srgbClr val="C8C8C8"/>
              </a:solidFill>
            </a:ln>
          </p:spPr>
          <p:style>
            <a:lnRef idx="1">
              <a:schemeClr val="accent1"/>
            </a:lnRef>
            <a:fillRef idx="0">
              <a:schemeClr val="accent1"/>
            </a:fillRef>
            <a:effectRef idx="0">
              <a:schemeClr val="accent1"/>
            </a:effectRef>
            <a:fontRef idx="minor">
              <a:schemeClr val="tx1"/>
            </a:fontRef>
          </p:style>
        </p:cxnSp>
      </p:grpSp>
      <p:pic>
        <p:nvPicPr>
          <p:cNvPr id="18" name="Grafik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37" y="5649991"/>
            <a:ext cx="967253" cy="619980"/>
          </a:xfrm>
          <a:prstGeom prst="rect">
            <a:avLst/>
          </a:prstGeom>
        </p:spPr>
      </p:pic>
    </p:spTree>
    <p:extLst>
      <p:ext uri="{BB962C8B-B14F-4D97-AF65-F5344CB8AC3E}">
        <p14:creationId xmlns:p14="http://schemas.microsoft.com/office/powerpoint/2010/main" val="30530361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3.xml"/><Relationship Id="rId7" Type="http://schemas.openxmlformats.org/officeDocument/2006/relationships/theme" Target="../theme/theme10.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theme" Target="../theme/theme6.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5.xml"/><Relationship Id="rId7" Type="http://schemas.openxmlformats.org/officeDocument/2006/relationships/theme" Target="../theme/theme7.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1.xml"/><Relationship Id="rId7" Type="http://schemas.openxmlformats.org/officeDocument/2006/relationships/theme" Target="../theme/theme8.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7.xml"/><Relationship Id="rId7" Type="http://schemas.openxmlformats.org/officeDocument/2006/relationships/theme" Target="../theme/theme9.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1143000" y="476250"/>
            <a:ext cx="7677150" cy="1152525"/>
          </a:xfrm>
          <a:prstGeom prst="rect">
            <a:avLst/>
          </a:prstGeom>
        </p:spPr>
        <p:txBody>
          <a:bodyPr vert="horz" anchor="t">
            <a:noAutofit/>
          </a:bodyPr>
          <a:lstStyle/>
          <a:p>
            <a:r>
              <a:rPr lang="de-DE" dirty="0"/>
              <a:t>Titelmasterformat durch Klicken bearbeiten</a:t>
            </a:r>
            <a:endParaRPr lang="en-US" dirty="0"/>
          </a:p>
        </p:txBody>
      </p:sp>
      <p:sp>
        <p:nvSpPr>
          <p:cNvPr id="1027" name="Textplatzhalter 12"/>
          <p:cNvSpPr>
            <a:spLocks noGrp="1"/>
          </p:cNvSpPr>
          <p:nvPr>
            <p:ph type="body" idx="1"/>
          </p:nvPr>
        </p:nvSpPr>
        <p:spPr bwMode="auto">
          <a:xfrm>
            <a:off x="1144588" y="1770063"/>
            <a:ext cx="767556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4" name="Datumsplatzhalter 13"/>
          <p:cNvSpPr>
            <a:spLocks noGrp="1"/>
          </p:cNvSpPr>
          <p:nvPr>
            <p:ph type="dt" sz="half" idx="2"/>
          </p:nvPr>
        </p:nvSpPr>
        <p:spPr>
          <a:xfrm>
            <a:off x="6550025" y="6416675"/>
            <a:ext cx="1766888" cy="365125"/>
          </a:xfrm>
          <a:prstGeom prst="rect">
            <a:avLst/>
          </a:prstGeom>
        </p:spPr>
        <p:txBody>
          <a:bodyPr vert="horz" anchor="b"/>
          <a:lstStyle>
            <a:lvl1pPr algn="r" eaLnBrk="1" fontAlgn="auto" latinLnBrk="0" hangingPunct="1">
              <a:spcBef>
                <a:spcPts val="0"/>
              </a:spcBef>
              <a:spcAft>
                <a:spcPts val="0"/>
              </a:spcAft>
              <a:defRPr kumimoji="0" sz="1100">
                <a:solidFill>
                  <a:srgbClr val="E98C25"/>
                </a:solidFill>
                <a:latin typeface="+mn-lt"/>
                <a:cs typeface="+mn-cs"/>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2A5E5547-67F3-4A36-A801-CF1B14800ADC}" type="datetime1">
              <a:rPr kumimoji="0" lang="de-DE" sz="1100" b="0" i="0" u="none" strike="noStrike" kern="1200" cap="none" spc="0" normalizeH="0" baseline="0" noProof="0" smtClean="0">
                <a:ln>
                  <a:noFill/>
                </a:ln>
                <a:solidFill>
                  <a:srgbClr val="E98C25"/>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13.10.2021</a:t>
            </a:fld>
            <a:endParaRPr kumimoji="0" lang="de-AT" sz="1100" b="0" i="0" u="none" strike="noStrike" kern="1200" cap="none" spc="0" normalizeH="0" baseline="0" noProof="0" dirty="0">
              <a:ln>
                <a:noFill/>
              </a:ln>
              <a:solidFill>
                <a:srgbClr val="E98C25"/>
              </a:solidFill>
              <a:effectLst/>
              <a:uLnTx/>
              <a:uFillTx/>
              <a:latin typeface="Corbel"/>
              <a:ea typeface="+mn-ea"/>
              <a:cs typeface="+mn-cs"/>
            </a:endParaRPr>
          </a:p>
        </p:txBody>
      </p:sp>
      <p:sp>
        <p:nvSpPr>
          <p:cNvPr id="3" name="Fußzeilenplatzhalter 2"/>
          <p:cNvSpPr>
            <a:spLocks noGrp="1"/>
          </p:cNvSpPr>
          <p:nvPr>
            <p:ph type="ftr" sz="quarter" idx="3"/>
          </p:nvPr>
        </p:nvSpPr>
        <p:spPr>
          <a:xfrm>
            <a:off x="1155700" y="6416675"/>
            <a:ext cx="5360988" cy="365125"/>
          </a:xfrm>
          <a:prstGeom prst="rect">
            <a:avLst/>
          </a:prstGeom>
        </p:spPr>
        <p:txBody>
          <a:bodyPr vert="horz" anchor="b"/>
          <a:lstStyle>
            <a:lvl1pPr algn="ctr" eaLnBrk="1" fontAlgn="auto" latinLnBrk="0" hangingPunct="1">
              <a:spcBef>
                <a:spcPts val="0"/>
              </a:spcBef>
              <a:spcAft>
                <a:spcPts val="0"/>
              </a:spcAft>
              <a:defRPr kumimoji="0" sz="1100" baseline="0">
                <a:solidFill>
                  <a:srgbClr val="E98C25"/>
                </a:solidFill>
                <a:latin typeface="+mn-lt"/>
                <a:cs typeface="+mn-cs"/>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100" b="0" i="0" u="none" strike="noStrike" kern="1200" cap="none" spc="0" normalizeH="0" baseline="0" noProof="0" dirty="0">
              <a:ln>
                <a:noFill/>
              </a:ln>
              <a:solidFill>
                <a:srgbClr val="E98C25"/>
              </a:solidFill>
              <a:effectLst/>
              <a:uLnTx/>
              <a:uFillTx/>
              <a:latin typeface="Corbel"/>
              <a:ea typeface="+mn-ea"/>
              <a:cs typeface="+mn-cs"/>
            </a:endParaRPr>
          </a:p>
        </p:txBody>
      </p:sp>
      <p:sp>
        <p:nvSpPr>
          <p:cNvPr id="23" name="Foliennummernplatzhalter 22"/>
          <p:cNvSpPr>
            <a:spLocks noGrp="1"/>
          </p:cNvSpPr>
          <p:nvPr>
            <p:ph type="sldNum" sz="quarter" idx="4"/>
          </p:nvPr>
        </p:nvSpPr>
        <p:spPr>
          <a:xfrm>
            <a:off x="8283575" y="6423025"/>
            <a:ext cx="536575" cy="365125"/>
          </a:xfrm>
          <a:prstGeom prst="rect">
            <a:avLst/>
          </a:prstGeom>
        </p:spPr>
        <p:txBody>
          <a:bodyPr vert="horz" anchor="b"/>
          <a:lstStyle>
            <a:lvl1pPr algn="r" eaLnBrk="1" fontAlgn="auto" latinLnBrk="0" hangingPunct="1">
              <a:spcBef>
                <a:spcPts val="0"/>
              </a:spcBef>
              <a:spcAft>
                <a:spcPts val="0"/>
              </a:spcAft>
              <a:defRPr kumimoji="0" sz="1200">
                <a:solidFill>
                  <a:srgbClr val="E98C25"/>
                </a:solidFill>
                <a:latin typeface="+mn-lt"/>
                <a:cs typeface="+mn-cs"/>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6CD2D8B4-A64C-4BE6-A7A2-9D3EAA12670B}" type="slidenum">
              <a:rPr kumimoji="0" lang="de-AT" sz="1200" b="0" i="0" u="none" strike="noStrike" kern="1200" cap="none" spc="0" normalizeH="0" baseline="0" noProof="0" smtClean="0">
                <a:ln>
                  <a:noFill/>
                </a:ln>
                <a:solidFill>
                  <a:srgbClr val="E98C25"/>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AT" sz="1200" b="0" i="0" u="none" strike="noStrike" kern="1200" cap="none" spc="0" normalizeH="0" baseline="0" noProof="0" dirty="0">
              <a:ln>
                <a:noFill/>
              </a:ln>
              <a:solidFill>
                <a:srgbClr val="E98C25"/>
              </a:solidFill>
              <a:effectLst/>
              <a:uLnTx/>
              <a:uFillTx/>
              <a:latin typeface="Corbel"/>
              <a:ea typeface="+mn-ea"/>
              <a:cs typeface="+mn-cs"/>
            </a:endParaRPr>
          </a:p>
        </p:txBody>
      </p:sp>
    </p:spTree>
    <p:extLst>
      <p:ext uri="{BB962C8B-B14F-4D97-AF65-F5344CB8AC3E}">
        <p14:creationId xmlns:p14="http://schemas.microsoft.com/office/powerpoint/2010/main" val="3025699175"/>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Lst>
  <p:hf hdr="0" ftr="0"/>
  <p:txStyles>
    <p:titleStyle>
      <a:lvl1pPr algn="l" rtl="0" eaLnBrk="1" fontAlgn="base" hangingPunct="1">
        <a:spcBef>
          <a:spcPct val="0"/>
        </a:spcBef>
        <a:spcAft>
          <a:spcPct val="0"/>
        </a:spcAft>
        <a:defRPr sz="3500" kern="1200" spc="-100">
          <a:solidFill>
            <a:schemeClr val="tx1"/>
          </a:solidFill>
          <a:latin typeface="Calibri" pitchFamily="34" charset="0"/>
          <a:ea typeface="+mj-ea"/>
          <a:cs typeface="+mj-cs"/>
        </a:defRPr>
      </a:lvl1pPr>
      <a:lvl2pPr algn="l" rtl="0" eaLnBrk="1" fontAlgn="base" hangingPunct="1">
        <a:spcBef>
          <a:spcPct val="0"/>
        </a:spcBef>
        <a:spcAft>
          <a:spcPct val="0"/>
        </a:spcAft>
        <a:defRPr sz="3500">
          <a:solidFill>
            <a:schemeClr val="tx1"/>
          </a:solidFill>
          <a:latin typeface="Calibri" pitchFamily="34" charset="0"/>
        </a:defRPr>
      </a:lvl2pPr>
      <a:lvl3pPr algn="l" rtl="0" eaLnBrk="1" fontAlgn="base" hangingPunct="1">
        <a:spcBef>
          <a:spcPct val="0"/>
        </a:spcBef>
        <a:spcAft>
          <a:spcPct val="0"/>
        </a:spcAft>
        <a:defRPr sz="3500">
          <a:solidFill>
            <a:schemeClr val="tx1"/>
          </a:solidFill>
          <a:latin typeface="Calibri" pitchFamily="34" charset="0"/>
        </a:defRPr>
      </a:lvl3pPr>
      <a:lvl4pPr algn="l" rtl="0" eaLnBrk="1" fontAlgn="base" hangingPunct="1">
        <a:spcBef>
          <a:spcPct val="0"/>
        </a:spcBef>
        <a:spcAft>
          <a:spcPct val="0"/>
        </a:spcAft>
        <a:defRPr sz="3500">
          <a:solidFill>
            <a:schemeClr val="tx1"/>
          </a:solidFill>
          <a:latin typeface="Calibri" pitchFamily="34" charset="0"/>
        </a:defRPr>
      </a:lvl4pPr>
      <a:lvl5pPr algn="l" rtl="0" eaLnBrk="1" fontAlgn="base" hangingPunct="1">
        <a:spcBef>
          <a:spcPct val="0"/>
        </a:spcBef>
        <a:spcAft>
          <a:spcPct val="0"/>
        </a:spcAft>
        <a:defRPr sz="3500">
          <a:solidFill>
            <a:schemeClr val="tx1"/>
          </a:solidFill>
          <a:latin typeface="Calibri" pitchFamily="34" charset="0"/>
        </a:defRPr>
      </a:lvl5pPr>
      <a:lvl6pPr marL="457200" algn="l" rtl="0" eaLnBrk="1" fontAlgn="base" hangingPunct="1">
        <a:spcBef>
          <a:spcPct val="0"/>
        </a:spcBef>
        <a:spcAft>
          <a:spcPct val="0"/>
        </a:spcAft>
        <a:defRPr sz="4000">
          <a:solidFill>
            <a:srgbClr val="C8D0DC"/>
          </a:solidFill>
          <a:latin typeface="Consolas" pitchFamily="49" charset="0"/>
        </a:defRPr>
      </a:lvl6pPr>
      <a:lvl7pPr marL="914400" algn="l" rtl="0" eaLnBrk="1" fontAlgn="base" hangingPunct="1">
        <a:spcBef>
          <a:spcPct val="0"/>
        </a:spcBef>
        <a:spcAft>
          <a:spcPct val="0"/>
        </a:spcAft>
        <a:defRPr sz="4000">
          <a:solidFill>
            <a:srgbClr val="C8D0DC"/>
          </a:solidFill>
          <a:latin typeface="Consolas" pitchFamily="49" charset="0"/>
        </a:defRPr>
      </a:lvl7pPr>
      <a:lvl8pPr marL="1371600" algn="l" rtl="0" eaLnBrk="1" fontAlgn="base" hangingPunct="1">
        <a:spcBef>
          <a:spcPct val="0"/>
        </a:spcBef>
        <a:spcAft>
          <a:spcPct val="0"/>
        </a:spcAft>
        <a:defRPr sz="4000">
          <a:solidFill>
            <a:srgbClr val="C8D0DC"/>
          </a:solidFill>
          <a:latin typeface="Consolas" pitchFamily="49" charset="0"/>
        </a:defRPr>
      </a:lvl8pPr>
      <a:lvl9pPr marL="1828800" algn="l" rtl="0" eaLnBrk="1" fontAlgn="base" hangingPunct="1">
        <a:spcBef>
          <a:spcPct val="0"/>
        </a:spcBef>
        <a:spcAft>
          <a:spcPct val="0"/>
        </a:spcAft>
        <a:defRPr sz="4000">
          <a:solidFill>
            <a:srgbClr val="C8D0DC"/>
          </a:solidFill>
          <a:latin typeface="Consolas" pitchFamily="49" charset="0"/>
        </a:defRPr>
      </a:lvl9pPr>
      <a:extLst/>
    </p:titleStyle>
    <p:bodyStyle>
      <a:lvl1pPr marL="411163" indent="-342900" algn="l" rtl="0" eaLnBrk="1" fontAlgn="base" hangingPunct="1">
        <a:spcBef>
          <a:spcPts val="700"/>
        </a:spcBef>
        <a:spcAft>
          <a:spcPct val="0"/>
        </a:spcAft>
        <a:buClr>
          <a:srgbClr val="E98C25"/>
        </a:buClr>
        <a:buSzPct val="95000"/>
        <a:buFont typeface="Wingdings" pitchFamily="2" charset="2"/>
        <a:buChar char=""/>
        <a:defRPr sz="3000" kern="1200">
          <a:solidFill>
            <a:schemeClr val="tx1"/>
          </a:solidFill>
          <a:latin typeface="Calibri" pitchFamily="34" charset="0"/>
          <a:ea typeface="+mn-ea"/>
          <a:cs typeface="+mn-cs"/>
        </a:defRPr>
      </a:lvl1pPr>
      <a:lvl2pPr marL="739775" indent="-285750" algn="l" rtl="0" eaLnBrk="1" fontAlgn="base" hangingPunct="1">
        <a:spcBef>
          <a:spcPct val="20000"/>
        </a:spcBef>
        <a:spcAft>
          <a:spcPct val="0"/>
        </a:spcAft>
        <a:buClr>
          <a:srgbClr val="E98C25"/>
        </a:buClr>
        <a:buSzPct val="90000"/>
        <a:buFont typeface="Wingdings" pitchFamily="2" charset="2"/>
        <a:buChar char=""/>
        <a:defRPr sz="2600" kern="1200">
          <a:solidFill>
            <a:schemeClr val="tx1"/>
          </a:solidFill>
          <a:latin typeface="Calibri" pitchFamily="34" charset="0"/>
          <a:ea typeface="+mn-ea"/>
          <a:cs typeface="+mn-cs"/>
        </a:defRPr>
      </a:lvl2pPr>
      <a:lvl3pPr marL="995363" indent="-228600" algn="l" rtl="0" eaLnBrk="1" fontAlgn="base" hangingPunct="1">
        <a:spcBef>
          <a:spcPct val="20000"/>
        </a:spcBef>
        <a:spcAft>
          <a:spcPct val="0"/>
        </a:spcAft>
        <a:buClr>
          <a:srgbClr val="E98C25"/>
        </a:buClr>
        <a:buFont typeface="Arial" pitchFamily="34" charset="0"/>
        <a:buChar char="•"/>
        <a:defRPr sz="2400" kern="1200">
          <a:solidFill>
            <a:schemeClr val="tx1"/>
          </a:solidFill>
          <a:latin typeface="Calibri" pitchFamily="34" charset="0"/>
          <a:ea typeface="+mn-ea"/>
          <a:cs typeface="+mn-cs"/>
        </a:defRPr>
      </a:lvl3pPr>
      <a:lvl4pPr marL="1260475" indent="-228600" algn="l" rtl="0" eaLnBrk="1" fontAlgn="base" hangingPunct="1">
        <a:spcBef>
          <a:spcPct val="20000"/>
        </a:spcBef>
        <a:spcAft>
          <a:spcPct val="0"/>
        </a:spcAft>
        <a:buClr>
          <a:srgbClr val="E98C25"/>
        </a:buClr>
        <a:buFont typeface="Calibri" pitchFamily="34" charset="0"/>
        <a:buChar char="◦"/>
        <a:defRPr sz="2200" kern="1200">
          <a:solidFill>
            <a:schemeClr val="tx1"/>
          </a:solidFill>
          <a:latin typeface="Calibri" pitchFamily="34" charset="0"/>
          <a:ea typeface="+mn-ea"/>
          <a:cs typeface="+mn-cs"/>
        </a:defRPr>
      </a:lvl4pPr>
      <a:lvl5pPr marL="1481138" indent="-209550" algn="l" rtl="0" eaLnBrk="1" fontAlgn="base" hangingPunct="1">
        <a:spcBef>
          <a:spcPct val="20000"/>
        </a:spcBef>
        <a:spcAft>
          <a:spcPct val="0"/>
        </a:spcAft>
        <a:buClr>
          <a:srgbClr val="FF7A00"/>
        </a:buClr>
        <a:buFont typeface="Symbol" pitchFamily="18" charset="2"/>
        <a:buChar char="-"/>
        <a:defRPr sz="2000" kern="1200">
          <a:solidFill>
            <a:schemeClr val="tx1"/>
          </a:solidFill>
          <a:latin typeface="Calibri" pitchFamily="34" charset="0"/>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48161B-D4B1-4E81-8BD5-E0F389724190}" type="datetimeFigureOut">
              <a:rPr lang="de-AT" smtClean="0"/>
              <a:t>13.10.2021</a:t>
            </a:fld>
            <a:endParaRPr lang="de-AT"/>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6874F3-B013-4F9E-92CE-F917C03493D4}" type="slidenum">
              <a:rPr lang="de-AT" smtClean="0"/>
              <a:t>‹Nr.›</a:t>
            </a:fld>
            <a:endParaRPr lang="de-AT"/>
          </a:p>
        </p:txBody>
      </p:sp>
    </p:spTree>
    <p:extLst>
      <p:ext uri="{BB962C8B-B14F-4D97-AF65-F5344CB8AC3E}">
        <p14:creationId xmlns:p14="http://schemas.microsoft.com/office/powerpoint/2010/main" val="167623056"/>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1143000" y="476250"/>
            <a:ext cx="7677150" cy="1152525"/>
          </a:xfrm>
          <a:prstGeom prst="rect">
            <a:avLst/>
          </a:prstGeom>
        </p:spPr>
        <p:txBody>
          <a:bodyPr vert="horz" anchor="t">
            <a:noAutofit/>
          </a:bodyPr>
          <a:lstStyle/>
          <a:p>
            <a:r>
              <a:rPr lang="de-DE" dirty="0"/>
              <a:t>Titelmasterformat durch Klicken bearbeiten</a:t>
            </a:r>
            <a:endParaRPr lang="en-US" dirty="0"/>
          </a:p>
        </p:txBody>
      </p:sp>
      <p:sp>
        <p:nvSpPr>
          <p:cNvPr id="1027" name="Textplatzhalter 12"/>
          <p:cNvSpPr>
            <a:spLocks noGrp="1"/>
          </p:cNvSpPr>
          <p:nvPr>
            <p:ph type="body" idx="1"/>
          </p:nvPr>
        </p:nvSpPr>
        <p:spPr bwMode="auto">
          <a:xfrm>
            <a:off x="1144588" y="1770063"/>
            <a:ext cx="767556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4" name="Datumsplatzhalter 13"/>
          <p:cNvSpPr>
            <a:spLocks noGrp="1"/>
          </p:cNvSpPr>
          <p:nvPr>
            <p:ph type="dt" sz="half" idx="2"/>
          </p:nvPr>
        </p:nvSpPr>
        <p:spPr>
          <a:xfrm>
            <a:off x="6550025" y="6416675"/>
            <a:ext cx="1766888" cy="365125"/>
          </a:xfrm>
          <a:prstGeom prst="rect">
            <a:avLst/>
          </a:prstGeom>
        </p:spPr>
        <p:txBody>
          <a:bodyPr vert="horz" anchor="b"/>
          <a:lstStyle>
            <a:lvl1pPr algn="r" eaLnBrk="1" fontAlgn="auto" latinLnBrk="0" hangingPunct="1">
              <a:spcBef>
                <a:spcPts val="0"/>
              </a:spcBef>
              <a:spcAft>
                <a:spcPts val="0"/>
              </a:spcAft>
              <a:defRPr kumimoji="0" sz="1100">
                <a:solidFill>
                  <a:srgbClr val="E98C25"/>
                </a:solidFill>
                <a:latin typeface="+mn-lt"/>
                <a:cs typeface="+mn-cs"/>
              </a:defRPr>
            </a:lvl1pPr>
            <a:extLst/>
          </a:lstStyle>
          <a:p>
            <a:pPr>
              <a:defRPr/>
            </a:pPr>
            <a:fld id="{2A5E5547-67F3-4A36-A801-CF1B14800ADC}" type="datetime1">
              <a:rPr lang="de-DE" smtClean="0"/>
              <a:t>13.10.2021</a:t>
            </a:fld>
            <a:endParaRPr lang="de-AT" dirty="0"/>
          </a:p>
        </p:txBody>
      </p:sp>
      <p:sp>
        <p:nvSpPr>
          <p:cNvPr id="3" name="Fußzeilenplatzhalter 2"/>
          <p:cNvSpPr>
            <a:spLocks noGrp="1"/>
          </p:cNvSpPr>
          <p:nvPr>
            <p:ph type="ftr" sz="quarter" idx="3"/>
          </p:nvPr>
        </p:nvSpPr>
        <p:spPr>
          <a:xfrm>
            <a:off x="1155700" y="6416675"/>
            <a:ext cx="5360988" cy="365125"/>
          </a:xfrm>
          <a:prstGeom prst="rect">
            <a:avLst/>
          </a:prstGeom>
        </p:spPr>
        <p:txBody>
          <a:bodyPr vert="horz" anchor="b"/>
          <a:lstStyle>
            <a:lvl1pPr algn="ctr" eaLnBrk="1" fontAlgn="auto" latinLnBrk="0" hangingPunct="1">
              <a:spcBef>
                <a:spcPts val="0"/>
              </a:spcBef>
              <a:spcAft>
                <a:spcPts val="0"/>
              </a:spcAft>
              <a:defRPr kumimoji="0" sz="1100" baseline="0">
                <a:solidFill>
                  <a:srgbClr val="E98C25"/>
                </a:solidFill>
                <a:latin typeface="+mn-lt"/>
                <a:cs typeface="+mn-cs"/>
              </a:defRPr>
            </a:lvl1pPr>
            <a:extLst/>
          </a:lstStyle>
          <a:p>
            <a:pPr>
              <a:defRPr/>
            </a:pPr>
            <a:endParaRPr lang="de-AT" dirty="0"/>
          </a:p>
        </p:txBody>
      </p:sp>
      <p:sp>
        <p:nvSpPr>
          <p:cNvPr id="23" name="Foliennummernplatzhalter 22"/>
          <p:cNvSpPr>
            <a:spLocks noGrp="1"/>
          </p:cNvSpPr>
          <p:nvPr>
            <p:ph type="sldNum" sz="quarter" idx="4"/>
          </p:nvPr>
        </p:nvSpPr>
        <p:spPr>
          <a:xfrm>
            <a:off x="8283575" y="6423025"/>
            <a:ext cx="536575" cy="365125"/>
          </a:xfrm>
          <a:prstGeom prst="rect">
            <a:avLst/>
          </a:prstGeom>
        </p:spPr>
        <p:txBody>
          <a:bodyPr vert="horz" anchor="b"/>
          <a:lstStyle>
            <a:lvl1pPr algn="r" eaLnBrk="1" fontAlgn="auto" latinLnBrk="0" hangingPunct="1">
              <a:spcBef>
                <a:spcPts val="0"/>
              </a:spcBef>
              <a:spcAft>
                <a:spcPts val="0"/>
              </a:spcAft>
              <a:defRPr kumimoji="0" sz="1200">
                <a:solidFill>
                  <a:srgbClr val="E98C25"/>
                </a:solidFill>
                <a:latin typeface="+mn-lt"/>
                <a:cs typeface="+mn-cs"/>
              </a:defRPr>
            </a:lvl1pPr>
            <a:extLst/>
          </a:lstStyle>
          <a:p>
            <a:pPr>
              <a:defRPr/>
            </a:pPr>
            <a:fld id="{6CD2D8B4-A64C-4BE6-A7A2-9D3EAA12670B}" type="slidenum">
              <a:rPr lang="de-AT" smtClean="0"/>
              <a:pPr>
                <a:defRPr/>
              </a:pPr>
              <a:t>‹Nr.›</a:t>
            </a:fld>
            <a:endParaRPr lang="de-AT" dirty="0"/>
          </a:p>
        </p:txBody>
      </p:sp>
    </p:spTree>
    <p:extLst>
      <p:ext uri="{BB962C8B-B14F-4D97-AF65-F5344CB8AC3E}">
        <p14:creationId xmlns:p14="http://schemas.microsoft.com/office/powerpoint/2010/main" val="2883227877"/>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Lst>
  <p:hf hdr="0" ftr="0"/>
  <p:txStyles>
    <p:titleStyle>
      <a:lvl1pPr algn="l" rtl="0" eaLnBrk="1" fontAlgn="base" hangingPunct="1">
        <a:spcBef>
          <a:spcPct val="0"/>
        </a:spcBef>
        <a:spcAft>
          <a:spcPct val="0"/>
        </a:spcAft>
        <a:defRPr sz="3500" kern="1200" spc="-100">
          <a:solidFill>
            <a:schemeClr val="tx1"/>
          </a:solidFill>
          <a:latin typeface="Calibri" pitchFamily="34" charset="0"/>
          <a:ea typeface="+mj-ea"/>
          <a:cs typeface="+mj-cs"/>
        </a:defRPr>
      </a:lvl1pPr>
      <a:lvl2pPr algn="l" rtl="0" eaLnBrk="1" fontAlgn="base" hangingPunct="1">
        <a:spcBef>
          <a:spcPct val="0"/>
        </a:spcBef>
        <a:spcAft>
          <a:spcPct val="0"/>
        </a:spcAft>
        <a:defRPr sz="3500">
          <a:solidFill>
            <a:schemeClr val="tx1"/>
          </a:solidFill>
          <a:latin typeface="Calibri" pitchFamily="34" charset="0"/>
        </a:defRPr>
      </a:lvl2pPr>
      <a:lvl3pPr algn="l" rtl="0" eaLnBrk="1" fontAlgn="base" hangingPunct="1">
        <a:spcBef>
          <a:spcPct val="0"/>
        </a:spcBef>
        <a:spcAft>
          <a:spcPct val="0"/>
        </a:spcAft>
        <a:defRPr sz="3500">
          <a:solidFill>
            <a:schemeClr val="tx1"/>
          </a:solidFill>
          <a:latin typeface="Calibri" pitchFamily="34" charset="0"/>
        </a:defRPr>
      </a:lvl3pPr>
      <a:lvl4pPr algn="l" rtl="0" eaLnBrk="1" fontAlgn="base" hangingPunct="1">
        <a:spcBef>
          <a:spcPct val="0"/>
        </a:spcBef>
        <a:spcAft>
          <a:spcPct val="0"/>
        </a:spcAft>
        <a:defRPr sz="3500">
          <a:solidFill>
            <a:schemeClr val="tx1"/>
          </a:solidFill>
          <a:latin typeface="Calibri" pitchFamily="34" charset="0"/>
        </a:defRPr>
      </a:lvl4pPr>
      <a:lvl5pPr algn="l" rtl="0" eaLnBrk="1" fontAlgn="base" hangingPunct="1">
        <a:spcBef>
          <a:spcPct val="0"/>
        </a:spcBef>
        <a:spcAft>
          <a:spcPct val="0"/>
        </a:spcAft>
        <a:defRPr sz="3500">
          <a:solidFill>
            <a:schemeClr val="tx1"/>
          </a:solidFill>
          <a:latin typeface="Calibri" pitchFamily="34" charset="0"/>
        </a:defRPr>
      </a:lvl5pPr>
      <a:lvl6pPr marL="457200" algn="l" rtl="0" eaLnBrk="1" fontAlgn="base" hangingPunct="1">
        <a:spcBef>
          <a:spcPct val="0"/>
        </a:spcBef>
        <a:spcAft>
          <a:spcPct val="0"/>
        </a:spcAft>
        <a:defRPr sz="4000">
          <a:solidFill>
            <a:srgbClr val="C8D0DC"/>
          </a:solidFill>
          <a:latin typeface="Consolas" pitchFamily="49" charset="0"/>
        </a:defRPr>
      </a:lvl6pPr>
      <a:lvl7pPr marL="914400" algn="l" rtl="0" eaLnBrk="1" fontAlgn="base" hangingPunct="1">
        <a:spcBef>
          <a:spcPct val="0"/>
        </a:spcBef>
        <a:spcAft>
          <a:spcPct val="0"/>
        </a:spcAft>
        <a:defRPr sz="4000">
          <a:solidFill>
            <a:srgbClr val="C8D0DC"/>
          </a:solidFill>
          <a:latin typeface="Consolas" pitchFamily="49" charset="0"/>
        </a:defRPr>
      </a:lvl7pPr>
      <a:lvl8pPr marL="1371600" algn="l" rtl="0" eaLnBrk="1" fontAlgn="base" hangingPunct="1">
        <a:spcBef>
          <a:spcPct val="0"/>
        </a:spcBef>
        <a:spcAft>
          <a:spcPct val="0"/>
        </a:spcAft>
        <a:defRPr sz="4000">
          <a:solidFill>
            <a:srgbClr val="C8D0DC"/>
          </a:solidFill>
          <a:latin typeface="Consolas" pitchFamily="49" charset="0"/>
        </a:defRPr>
      </a:lvl8pPr>
      <a:lvl9pPr marL="1828800" algn="l" rtl="0" eaLnBrk="1" fontAlgn="base" hangingPunct="1">
        <a:spcBef>
          <a:spcPct val="0"/>
        </a:spcBef>
        <a:spcAft>
          <a:spcPct val="0"/>
        </a:spcAft>
        <a:defRPr sz="4000">
          <a:solidFill>
            <a:srgbClr val="C8D0DC"/>
          </a:solidFill>
          <a:latin typeface="Consolas" pitchFamily="49" charset="0"/>
        </a:defRPr>
      </a:lvl9pPr>
      <a:extLst/>
    </p:titleStyle>
    <p:bodyStyle>
      <a:lvl1pPr marL="411163" indent="-342900" algn="l" rtl="0" eaLnBrk="1" fontAlgn="base" hangingPunct="1">
        <a:spcBef>
          <a:spcPts val="700"/>
        </a:spcBef>
        <a:spcAft>
          <a:spcPct val="0"/>
        </a:spcAft>
        <a:buClr>
          <a:srgbClr val="E98C25"/>
        </a:buClr>
        <a:buSzPct val="95000"/>
        <a:buFont typeface="Wingdings" pitchFamily="2" charset="2"/>
        <a:buChar char=""/>
        <a:defRPr sz="3000" kern="1200">
          <a:solidFill>
            <a:schemeClr val="tx1"/>
          </a:solidFill>
          <a:latin typeface="Calibri" pitchFamily="34" charset="0"/>
          <a:ea typeface="+mn-ea"/>
          <a:cs typeface="+mn-cs"/>
        </a:defRPr>
      </a:lvl1pPr>
      <a:lvl2pPr marL="739775" indent="-285750" algn="l" rtl="0" eaLnBrk="1" fontAlgn="base" hangingPunct="1">
        <a:spcBef>
          <a:spcPct val="20000"/>
        </a:spcBef>
        <a:spcAft>
          <a:spcPct val="0"/>
        </a:spcAft>
        <a:buClr>
          <a:srgbClr val="E98C25"/>
        </a:buClr>
        <a:buSzPct val="90000"/>
        <a:buFont typeface="Wingdings" pitchFamily="2" charset="2"/>
        <a:buChar char=""/>
        <a:defRPr sz="2600" kern="1200">
          <a:solidFill>
            <a:schemeClr val="tx1"/>
          </a:solidFill>
          <a:latin typeface="Calibri" pitchFamily="34" charset="0"/>
          <a:ea typeface="+mn-ea"/>
          <a:cs typeface="+mn-cs"/>
        </a:defRPr>
      </a:lvl2pPr>
      <a:lvl3pPr marL="995363" indent="-228600" algn="l" rtl="0" eaLnBrk="1" fontAlgn="base" hangingPunct="1">
        <a:spcBef>
          <a:spcPct val="20000"/>
        </a:spcBef>
        <a:spcAft>
          <a:spcPct val="0"/>
        </a:spcAft>
        <a:buClr>
          <a:srgbClr val="E98C25"/>
        </a:buClr>
        <a:buFont typeface="Arial" pitchFamily="34" charset="0"/>
        <a:buChar char="•"/>
        <a:defRPr sz="2400" kern="1200">
          <a:solidFill>
            <a:schemeClr val="tx1"/>
          </a:solidFill>
          <a:latin typeface="Calibri" pitchFamily="34" charset="0"/>
          <a:ea typeface="+mn-ea"/>
          <a:cs typeface="+mn-cs"/>
        </a:defRPr>
      </a:lvl3pPr>
      <a:lvl4pPr marL="1260475" indent="-228600" algn="l" rtl="0" eaLnBrk="1" fontAlgn="base" hangingPunct="1">
        <a:spcBef>
          <a:spcPct val="20000"/>
        </a:spcBef>
        <a:spcAft>
          <a:spcPct val="0"/>
        </a:spcAft>
        <a:buClr>
          <a:srgbClr val="E98C25"/>
        </a:buClr>
        <a:buFont typeface="Calibri" pitchFamily="34" charset="0"/>
        <a:buChar char="◦"/>
        <a:defRPr sz="2200" kern="1200">
          <a:solidFill>
            <a:schemeClr val="tx1"/>
          </a:solidFill>
          <a:latin typeface="Calibri" pitchFamily="34" charset="0"/>
          <a:ea typeface="+mn-ea"/>
          <a:cs typeface="+mn-cs"/>
        </a:defRPr>
      </a:lvl4pPr>
      <a:lvl5pPr marL="1481138" indent="-209550" algn="l" rtl="0" eaLnBrk="1" fontAlgn="base" hangingPunct="1">
        <a:spcBef>
          <a:spcPct val="20000"/>
        </a:spcBef>
        <a:spcAft>
          <a:spcPct val="0"/>
        </a:spcAft>
        <a:buClr>
          <a:srgbClr val="FF7A00"/>
        </a:buClr>
        <a:buFont typeface="Symbol" pitchFamily="18" charset="2"/>
        <a:buChar char="-"/>
        <a:defRPr sz="2000" kern="1200">
          <a:solidFill>
            <a:schemeClr val="tx1"/>
          </a:solidFill>
          <a:latin typeface="Calibri" pitchFamily="34" charset="0"/>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1143000" y="476250"/>
            <a:ext cx="7677150" cy="1152525"/>
          </a:xfrm>
          <a:prstGeom prst="rect">
            <a:avLst/>
          </a:prstGeom>
        </p:spPr>
        <p:txBody>
          <a:bodyPr vert="horz" anchor="t">
            <a:noAutofit/>
          </a:bodyPr>
          <a:lstStyle/>
          <a:p>
            <a:r>
              <a:rPr lang="de-DE" dirty="0"/>
              <a:t>Titelmasterformat durch Klicken bearbeiten</a:t>
            </a:r>
            <a:endParaRPr lang="en-US" dirty="0"/>
          </a:p>
        </p:txBody>
      </p:sp>
      <p:sp>
        <p:nvSpPr>
          <p:cNvPr id="1027" name="Textplatzhalter 12"/>
          <p:cNvSpPr>
            <a:spLocks noGrp="1"/>
          </p:cNvSpPr>
          <p:nvPr>
            <p:ph type="body" idx="1"/>
          </p:nvPr>
        </p:nvSpPr>
        <p:spPr bwMode="auto">
          <a:xfrm>
            <a:off x="1144588" y="1770063"/>
            <a:ext cx="767556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4" name="Datumsplatzhalter 13"/>
          <p:cNvSpPr>
            <a:spLocks noGrp="1"/>
          </p:cNvSpPr>
          <p:nvPr>
            <p:ph type="dt" sz="half" idx="2"/>
          </p:nvPr>
        </p:nvSpPr>
        <p:spPr>
          <a:xfrm>
            <a:off x="6550025" y="6416675"/>
            <a:ext cx="1766888" cy="365125"/>
          </a:xfrm>
          <a:prstGeom prst="rect">
            <a:avLst/>
          </a:prstGeom>
        </p:spPr>
        <p:txBody>
          <a:bodyPr vert="horz" anchor="b"/>
          <a:lstStyle>
            <a:lvl1pPr algn="r" eaLnBrk="1" fontAlgn="auto" latinLnBrk="0" hangingPunct="1">
              <a:spcBef>
                <a:spcPts val="0"/>
              </a:spcBef>
              <a:spcAft>
                <a:spcPts val="0"/>
              </a:spcAft>
              <a:defRPr kumimoji="0" sz="1100">
                <a:solidFill>
                  <a:srgbClr val="FF775F"/>
                </a:solidFill>
                <a:latin typeface="Calibri" panose="020F0502020204030204" pitchFamily="34" charset="0"/>
                <a:cs typeface="+mn-cs"/>
              </a:defRPr>
            </a:lvl1pPr>
            <a:extLst/>
          </a:lstStyle>
          <a:p>
            <a:pPr>
              <a:defRPr/>
            </a:pPr>
            <a:fld id="{2A5E5547-67F3-4A36-A801-CF1B14800ADC}" type="datetime1">
              <a:rPr lang="de-DE" smtClean="0"/>
              <a:pPr>
                <a:defRPr/>
              </a:pPr>
              <a:t>13.10.2021</a:t>
            </a:fld>
            <a:endParaRPr lang="de-AT" dirty="0"/>
          </a:p>
        </p:txBody>
      </p:sp>
      <p:sp>
        <p:nvSpPr>
          <p:cNvPr id="3" name="Fußzeilenplatzhalter 2"/>
          <p:cNvSpPr>
            <a:spLocks noGrp="1"/>
          </p:cNvSpPr>
          <p:nvPr>
            <p:ph type="ftr" sz="quarter" idx="3"/>
          </p:nvPr>
        </p:nvSpPr>
        <p:spPr>
          <a:xfrm>
            <a:off x="1155700" y="6416675"/>
            <a:ext cx="5360988" cy="365125"/>
          </a:xfrm>
          <a:prstGeom prst="rect">
            <a:avLst/>
          </a:prstGeom>
        </p:spPr>
        <p:txBody>
          <a:bodyPr vert="horz" anchor="b"/>
          <a:lstStyle>
            <a:lvl1pPr algn="ctr" eaLnBrk="1" fontAlgn="auto" latinLnBrk="0" hangingPunct="1">
              <a:spcBef>
                <a:spcPts val="0"/>
              </a:spcBef>
              <a:spcAft>
                <a:spcPts val="0"/>
              </a:spcAft>
              <a:defRPr kumimoji="0" sz="1100" baseline="0">
                <a:solidFill>
                  <a:srgbClr val="FF775F"/>
                </a:solidFill>
                <a:latin typeface="+mn-lt"/>
                <a:cs typeface="+mn-cs"/>
              </a:defRPr>
            </a:lvl1pPr>
            <a:extLst/>
          </a:lstStyle>
          <a:p>
            <a:pPr>
              <a:defRPr/>
            </a:pPr>
            <a:endParaRPr lang="de-AT" dirty="0"/>
          </a:p>
        </p:txBody>
      </p:sp>
      <p:sp>
        <p:nvSpPr>
          <p:cNvPr id="23" name="Foliennummernplatzhalter 22"/>
          <p:cNvSpPr>
            <a:spLocks noGrp="1"/>
          </p:cNvSpPr>
          <p:nvPr>
            <p:ph type="sldNum" sz="quarter" idx="4"/>
          </p:nvPr>
        </p:nvSpPr>
        <p:spPr>
          <a:xfrm>
            <a:off x="8283575" y="6423025"/>
            <a:ext cx="536575" cy="365125"/>
          </a:xfrm>
          <a:prstGeom prst="rect">
            <a:avLst/>
          </a:prstGeom>
        </p:spPr>
        <p:txBody>
          <a:bodyPr vert="horz" anchor="b"/>
          <a:lstStyle>
            <a:lvl1pPr algn="r" eaLnBrk="1" fontAlgn="auto" latinLnBrk="0" hangingPunct="1">
              <a:spcBef>
                <a:spcPts val="0"/>
              </a:spcBef>
              <a:spcAft>
                <a:spcPts val="0"/>
              </a:spcAft>
              <a:defRPr kumimoji="0" sz="1100">
                <a:solidFill>
                  <a:srgbClr val="FF775F"/>
                </a:solidFill>
                <a:latin typeface="Calibri" panose="020F0502020204030204" pitchFamily="34" charset="0"/>
                <a:cs typeface="+mn-cs"/>
              </a:defRPr>
            </a:lvl1pPr>
            <a:extLst/>
          </a:lstStyle>
          <a:p>
            <a:pPr>
              <a:defRPr/>
            </a:pPr>
            <a:fld id="{6CD2D8B4-A64C-4BE6-A7A2-9D3EAA12670B}" type="slidenum">
              <a:rPr lang="de-AT" smtClean="0"/>
              <a:pPr>
                <a:defRPr/>
              </a:pPr>
              <a:t>‹Nr.›</a:t>
            </a:fld>
            <a:endParaRPr lang="de-AT" dirty="0"/>
          </a:p>
        </p:txBody>
      </p:sp>
    </p:spTree>
    <p:extLst>
      <p:ext uri="{BB962C8B-B14F-4D97-AF65-F5344CB8AC3E}">
        <p14:creationId xmlns:p14="http://schemas.microsoft.com/office/powerpoint/2010/main" val="1292872292"/>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4024" r:id="rId7"/>
    <p:sldLayoutId id="2147484025" r:id="rId8"/>
    <p:sldLayoutId id="2147484026" r:id="rId9"/>
    <p:sldLayoutId id="2147484027" r:id="rId10"/>
    <p:sldLayoutId id="2147484028" r:id="rId11"/>
    <p:sldLayoutId id="2147484030" r:id="rId12"/>
  </p:sldLayoutIdLst>
  <p:hf hdr="0" ftr="0"/>
  <p:txStyles>
    <p:titleStyle>
      <a:lvl1pPr algn="l" rtl="0" eaLnBrk="1" fontAlgn="base" hangingPunct="1">
        <a:spcBef>
          <a:spcPct val="0"/>
        </a:spcBef>
        <a:spcAft>
          <a:spcPct val="0"/>
        </a:spcAft>
        <a:defRPr sz="3500" kern="1200" spc="-100">
          <a:solidFill>
            <a:schemeClr val="tx1"/>
          </a:solidFill>
          <a:latin typeface="Calibri" pitchFamily="34" charset="0"/>
          <a:ea typeface="+mj-ea"/>
          <a:cs typeface="+mj-cs"/>
        </a:defRPr>
      </a:lvl1pPr>
      <a:lvl2pPr algn="l" rtl="0" eaLnBrk="1" fontAlgn="base" hangingPunct="1">
        <a:spcBef>
          <a:spcPct val="0"/>
        </a:spcBef>
        <a:spcAft>
          <a:spcPct val="0"/>
        </a:spcAft>
        <a:defRPr sz="3500">
          <a:solidFill>
            <a:schemeClr val="tx1"/>
          </a:solidFill>
          <a:latin typeface="Calibri" pitchFamily="34" charset="0"/>
        </a:defRPr>
      </a:lvl2pPr>
      <a:lvl3pPr algn="l" rtl="0" eaLnBrk="1" fontAlgn="base" hangingPunct="1">
        <a:spcBef>
          <a:spcPct val="0"/>
        </a:spcBef>
        <a:spcAft>
          <a:spcPct val="0"/>
        </a:spcAft>
        <a:defRPr sz="3500">
          <a:solidFill>
            <a:schemeClr val="tx1"/>
          </a:solidFill>
          <a:latin typeface="Calibri" pitchFamily="34" charset="0"/>
        </a:defRPr>
      </a:lvl3pPr>
      <a:lvl4pPr algn="l" rtl="0" eaLnBrk="1" fontAlgn="base" hangingPunct="1">
        <a:spcBef>
          <a:spcPct val="0"/>
        </a:spcBef>
        <a:spcAft>
          <a:spcPct val="0"/>
        </a:spcAft>
        <a:defRPr sz="3500">
          <a:solidFill>
            <a:schemeClr val="tx1"/>
          </a:solidFill>
          <a:latin typeface="Calibri" pitchFamily="34" charset="0"/>
        </a:defRPr>
      </a:lvl4pPr>
      <a:lvl5pPr algn="l" rtl="0" eaLnBrk="1" fontAlgn="base" hangingPunct="1">
        <a:spcBef>
          <a:spcPct val="0"/>
        </a:spcBef>
        <a:spcAft>
          <a:spcPct val="0"/>
        </a:spcAft>
        <a:defRPr sz="3500">
          <a:solidFill>
            <a:schemeClr val="tx1"/>
          </a:solidFill>
          <a:latin typeface="Calibri" pitchFamily="34" charset="0"/>
        </a:defRPr>
      </a:lvl5pPr>
      <a:lvl6pPr marL="457200" algn="l" rtl="0" eaLnBrk="1" fontAlgn="base" hangingPunct="1">
        <a:spcBef>
          <a:spcPct val="0"/>
        </a:spcBef>
        <a:spcAft>
          <a:spcPct val="0"/>
        </a:spcAft>
        <a:defRPr sz="4000">
          <a:solidFill>
            <a:srgbClr val="C8D0DC"/>
          </a:solidFill>
          <a:latin typeface="Consolas" pitchFamily="49" charset="0"/>
        </a:defRPr>
      </a:lvl6pPr>
      <a:lvl7pPr marL="914400" algn="l" rtl="0" eaLnBrk="1" fontAlgn="base" hangingPunct="1">
        <a:spcBef>
          <a:spcPct val="0"/>
        </a:spcBef>
        <a:spcAft>
          <a:spcPct val="0"/>
        </a:spcAft>
        <a:defRPr sz="4000">
          <a:solidFill>
            <a:srgbClr val="C8D0DC"/>
          </a:solidFill>
          <a:latin typeface="Consolas" pitchFamily="49" charset="0"/>
        </a:defRPr>
      </a:lvl7pPr>
      <a:lvl8pPr marL="1371600" algn="l" rtl="0" eaLnBrk="1" fontAlgn="base" hangingPunct="1">
        <a:spcBef>
          <a:spcPct val="0"/>
        </a:spcBef>
        <a:spcAft>
          <a:spcPct val="0"/>
        </a:spcAft>
        <a:defRPr sz="4000">
          <a:solidFill>
            <a:srgbClr val="C8D0DC"/>
          </a:solidFill>
          <a:latin typeface="Consolas" pitchFamily="49" charset="0"/>
        </a:defRPr>
      </a:lvl8pPr>
      <a:lvl9pPr marL="1828800" algn="l" rtl="0" eaLnBrk="1" fontAlgn="base" hangingPunct="1">
        <a:spcBef>
          <a:spcPct val="0"/>
        </a:spcBef>
        <a:spcAft>
          <a:spcPct val="0"/>
        </a:spcAft>
        <a:defRPr sz="4000">
          <a:solidFill>
            <a:srgbClr val="C8D0DC"/>
          </a:solidFill>
          <a:latin typeface="Consolas" pitchFamily="49" charset="0"/>
        </a:defRPr>
      </a:lvl9pPr>
      <a:extLst/>
    </p:titleStyle>
    <p:bodyStyle>
      <a:lvl1pPr marL="411163" indent="-342900" algn="l" rtl="0" eaLnBrk="1" fontAlgn="base" hangingPunct="1">
        <a:spcBef>
          <a:spcPts val="700"/>
        </a:spcBef>
        <a:spcAft>
          <a:spcPct val="0"/>
        </a:spcAft>
        <a:buClr>
          <a:srgbClr val="FF775F"/>
        </a:buClr>
        <a:buSzPct val="95000"/>
        <a:buFont typeface="Wingdings" pitchFamily="2" charset="2"/>
        <a:buChar char=""/>
        <a:defRPr sz="3000" kern="1200">
          <a:solidFill>
            <a:schemeClr val="tx1"/>
          </a:solidFill>
          <a:latin typeface="Calibri" pitchFamily="34" charset="0"/>
          <a:ea typeface="+mn-ea"/>
          <a:cs typeface="+mn-cs"/>
        </a:defRPr>
      </a:lvl1pPr>
      <a:lvl2pPr marL="739775" indent="-285750" algn="l" rtl="0" eaLnBrk="1" fontAlgn="base" hangingPunct="1">
        <a:spcBef>
          <a:spcPct val="20000"/>
        </a:spcBef>
        <a:spcAft>
          <a:spcPct val="0"/>
        </a:spcAft>
        <a:buClr>
          <a:srgbClr val="FF775F"/>
        </a:buClr>
        <a:buSzPct val="90000"/>
        <a:buFont typeface="Wingdings" pitchFamily="2" charset="2"/>
        <a:buChar char=""/>
        <a:defRPr sz="2600" kern="1200">
          <a:solidFill>
            <a:schemeClr val="tx1"/>
          </a:solidFill>
          <a:latin typeface="Calibri" pitchFamily="34" charset="0"/>
          <a:ea typeface="+mn-ea"/>
          <a:cs typeface="+mn-cs"/>
        </a:defRPr>
      </a:lvl2pPr>
      <a:lvl3pPr marL="995363" indent="-228600" algn="l" rtl="0" eaLnBrk="1" fontAlgn="base" hangingPunct="1">
        <a:spcBef>
          <a:spcPct val="20000"/>
        </a:spcBef>
        <a:spcAft>
          <a:spcPct val="0"/>
        </a:spcAft>
        <a:buClr>
          <a:srgbClr val="FF775F"/>
        </a:buClr>
        <a:buFont typeface="Arial" pitchFamily="34" charset="0"/>
        <a:buChar char="•"/>
        <a:defRPr sz="2400" kern="1200">
          <a:solidFill>
            <a:schemeClr val="tx1"/>
          </a:solidFill>
          <a:latin typeface="Calibri" pitchFamily="34" charset="0"/>
          <a:ea typeface="+mn-ea"/>
          <a:cs typeface="+mn-cs"/>
        </a:defRPr>
      </a:lvl3pPr>
      <a:lvl4pPr marL="1260475" indent="-228600" algn="l" rtl="0" eaLnBrk="1" fontAlgn="base" hangingPunct="1">
        <a:spcBef>
          <a:spcPct val="20000"/>
        </a:spcBef>
        <a:spcAft>
          <a:spcPct val="0"/>
        </a:spcAft>
        <a:buClr>
          <a:srgbClr val="FF775F"/>
        </a:buClr>
        <a:buFont typeface="Calibri" pitchFamily="34" charset="0"/>
        <a:buChar char="◦"/>
        <a:defRPr sz="2200" kern="1200">
          <a:solidFill>
            <a:schemeClr val="tx1"/>
          </a:solidFill>
          <a:latin typeface="Calibri" pitchFamily="34" charset="0"/>
          <a:ea typeface="+mn-ea"/>
          <a:cs typeface="+mn-cs"/>
        </a:defRPr>
      </a:lvl4pPr>
      <a:lvl5pPr marL="1481138" indent="-209550" algn="l" rtl="0" eaLnBrk="1" fontAlgn="base" hangingPunct="1">
        <a:spcBef>
          <a:spcPct val="20000"/>
        </a:spcBef>
        <a:spcAft>
          <a:spcPct val="0"/>
        </a:spcAft>
        <a:buClr>
          <a:srgbClr val="FF775F"/>
        </a:buClr>
        <a:buFont typeface="Symbol" pitchFamily="18" charset="2"/>
        <a:buChar char="-"/>
        <a:defRPr sz="2000" kern="1200">
          <a:solidFill>
            <a:schemeClr val="tx1"/>
          </a:solidFill>
          <a:latin typeface="Calibri" pitchFamily="34" charset="0"/>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1143000" y="476250"/>
            <a:ext cx="7677150" cy="1152525"/>
          </a:xfrm>
          <a:prstGeom prst="rect">
            <a:avLst/>
          </a:prstGeom>
        </p:spPr>
        <p:txBody>
          <a:bodyPr vert="horz" anchor="t">
            <a:noAutofit/>
          </a:bodyPr>
          <a:lstStyle/>
          <a:p>
            <a:r>
              <a:rPr lang="de-DE" dirty="0"/>
              <a:t>Titelmasterformat durch Klicken bearbeiten</a:t>
            </a:r>
            <a:endParaRPr lang="en-US" dirty="0"/>
          </a:p>
        </p:txBody>
      </p:sp>
      <p:sp>
        <p:nvSpPr>
          <p:cNvPr id="1027" name="Textplatzhalter 12"/>
          <p:cNvSpPr>
            <a:spLocks noGrp="1"/>
          </p:cNvSpPr>
          <p:nvPr>
            <p:ph type="body" idx="1"/>
          </p:nvPr>
        </p:nvSpPr>
        <p:spPr bwMode="auto">
          <a:xfrm>
            <a:off x="1144588" y="1770063"/>
            <a:ext cx="767556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4" name="Datumsplatzhalter 13"/>
          <p:cNvSpPr>
            <a:spLocks noGrp="1"/>
          </p:cNvSpPr>
          <p:nvPr>
            <p:ph type="dt" sz="half" idx="2"/>
          </p:nvPr>
        </p:nvSpPr>
        <p:spPr>
          <a:xfrm>
            <a:off x="6550025" y="6416675"/>
            <a:ext cx="1766888" cy="365125"/>
          </a:xfrm>
          <a:prstGeom prst="rect">
            <a:avLst/>
          </a:prstGeom>
        </p:spPr>
        <p:txBody>
          <a:bodyPr vert="horz" anchor="b"/>
          <a:lstStyle>
            <a:lvl1pPr algn="r" eaLnBrk="1" fontAlgn="auto" latinLnBrk="0" hangingPunct="1">
              <a:spcBef>
                <a:spcPts val="0"/>
              </a:spcBef>
              <a:spcAft>
                <a:spcPts val="0"/>
              </a:spcAft>
              <a:defRPr kumimoji="0" sz="1100" smtClean="0">
                <a:solidFill>
                  <a:srgbClr val="C00000"/>
                </a:solidFill>
                <a:latin typeface="Calibri" pitchFamily="34" charset="0"/>
                <a:cs typeface="+mn-cs"/>
              </a:defRPr>
            </a:lvl1pPr>
            <a:extLst/>
          </a:lstStyle>
          <a:p>
            <a:pPr>
              <a:defRPr/>
            </a:pPr>
            <a:fld id="{6F6B7EAB-D711-498F-8DB8-B69D09DB39C8}" type="datetime1">
              <a:rPr lang="de-DE" smtClean="0"/>
              <a:pPr>
                <a:defRPr/>
              </a:pPr>
              <a:t>13.10.2021</a:t>
            </a:fld>
            <a:endParaRPr lang="de-AT" dirty="0"/>
          </a:p>
        </p:txBody>
      </p:sp>
      <p:sp>
        <p:nvSpPr>
          <p:cNvPr id="3" name="Fußzeilenplatzhalter 2"/>
          <p:cNvSpPr>
            <a:spLocks noGrp="1"/>
          </p:cNvSpPr>
          <p:nvPr>
            <p:ph type="ftr" sz="quarter" idx="3"/>
          </p:nvPr>
        </p:nvSpPr>
        <p:spPr>
          <a:xfrm>
            <a:off x="1155700" y="6416675"/>
            <a:ext cx="5360988" cy="365125"/>
          </a:xfrm>
          <a:prstGeom prst="rect">
            <a:avLst/>
          </a:prstGeom>
        </p:spPr>
        <p:txBody>
          <a:bodyPr vert="horz" anchor="b"/>
          <a:lstStyle>
            <a:lvl1pPr algn="ctr" eaLnBrk="1" fontAlgn="auto" latinLnBrk="0" hangingPunct="1">
              <a:spcBef>
                <a:spcPts val="0"/>
              </a:spcBef>
              <a:spcAft>
                <a:spcPts val="0"/>
              </a:spcAft>
              <a:defRPr kumimoji="0" sz="1100" baseline="0" dirty="0">
                <a:solidFill>
                  <a:srgbClr val="C00000"/>
                </a:solidFill>
                <a:latin typeface="Calibri" pitchFamily="34" charset="0"/>
                <a:cs typeface="+mn-cs"/>
              </a:defRPr>
            </a:lvl1pPr>
            <a:extLst/>
          </a:lstStyle>
          <a:p>
            <a:pPr>
              <a:defRPr/>
            </a:pPr>
            <a:endParaRPr lang="de-AT" dirty="0"/>
          </a:p>
        </p:txBody>
      </p:sp>
      <p:sp>
        <p:nvSpPr>
          <p:cNvPr id="23" name="Foliennummernplatzhalter 22"/>
          <p:cNvSpPr>
            <a:spLocks noGrp="1"/>
          </p:cNvSpPr>
          <p:nvPr>
            <p:ph type="sldNum" sz="quarter" idx="4"/>
          </p:nvPr>
        </p:nvSpPr>
        <p:spPr>
          <a:xfrm>
            <a:off x="8283575" y="6423025"/>
            <a:ext cx="536575" cy="365125"/>
          </a:xfrm>
          <a:prstGeom prst="rect">
            <a:avLst/>
          </a:prstGeom>
        </p:spPr>
        <p:txBody>
          <a:bodyPr vert="horz" anchor="b"/>
          <a:lstStyle>
            <a:lvl1pPr algn="r" eaLnBrk="1" fontAlgn="auto" latinLnBrk="0" hangingPunct="1">
              <a:spcBef>
                <a:spcPts val="0"/>
              </a:spcBef>
              <a:spcAft>
                <a:spcPts val="0"/>
              </a:spcAft>
              <a:defRPr kumimoji="0" sz="1200" smtClean="0">
                <a:solidFill>
                  <a:srgbClr val="C00000"/>
                </a:solidFill>
                <a:latin typeface="Calibri" pitchFamily="34" charset="0"/>
                <a:cs typeface="+mn-cs"/>
              </a:defRPr>
            </a:lvl1pPr>
            <a:extLst/>
          </a:lstStyle>
          <a:p>
            <a:pPr>
              <a:defRPr/>
            </a:pPr>
            <a:fld id="{0A41A9CF-AD73-4D2D-B194-9F2F0A45A924}" type="slidenum">
              <a:rPr lang="de-AT" smtClean="0"/>
              <a:pPr>
                <a:defRPr/>
              </a:pPr>
              <a:t>‹Nr.›</a:t>
            </a:fld>
            <a:endParaRPr lang="de-AT" dirty="0"/>
          </a:p>
        </p:txBody>
      </p:sp>
    </p:spTree>
    <p:extLst>
      <p:ext uri="{BB962C8B-B14F-4D97-AF65-F5344CB8AC3E}">
        <p14:creationId xmlns:p14="http://schemas.microsoft.com/office/powerpoint/2010/main" val="350578061"/>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64" r:id="rId4"/>
    <p:sldLayoutId id="2147483955" r:id="rId5"/>
    <p:sldLayoutId id="2147483956" r:id="rId6"/>
  </p:sldLayoutIdLst>
  <p:hf hdr="0"/>
  <p:txStyles>
    <p:titleStyle>
      <a:lvl1pPr algn="l" rtl="0" eaLnBrk="0" fontAlgn="base" hangingPunct="0">
        <a:spcBef>
          <a:spcPct val="0"/>
        </a:spcBef>
        <a:spcAft>
          <a:spcPct val="0"/>
        </a:spcAft>
        <a:defRPr sz="3500" kern="1200" spc="-100">
          <a:solidFill>
            <a:schemeClr val="tx1"/>
          </a:solidFill>
          <a:latin typeface="Calibri" pitchFamily="34" charset="0"/>
          <a:ea typeface="+mj-ea"/>
          <a:cs typeface="+mj-cs"/>
        </a:defRPr>
      </a:lvl1pPr>
      <a:lvl2pPr algn="l" rtl="0" eaLnBrk="0" fontAlgn="base" hangingPunct="0">
        <a:spcBef>
          <a:spcPct val="0"/>
        </a:spcBef>
        <a:spcAft>
          <a:spcPct val="0"/>
        </a:spcAft>
        <a:defRPr sz="3500">
          <a:solidFill>
            <a:schemeClr val="tx1"/>
          </a:solidFill>
          <a:latin typeface="Calibri" pitchFamily="34" charset="0"/>
        </a:defRPr>
      </a:lvl2pPr>
      <a:lvl3pPr algn="l" rtl="0" eaLnBrk="0" fontAlgn="base" hangingPunct="0">
        <a:spcBef>
          <a:spcPct val="0"/>
        </a:spcBef>
        <a:spcAft>
          <a:spcPct val="0"/>
        </a:spcAft>
        <a:defRPr sz="3500">
          <a:solidFill>
            <a:schemeClr val="tx1"/>
          </a:solidFill>
          <a:latin typeface="Calibri" pitchFamily="34" charset="0"/>
        </a:defRPr>
      </a:lvl3pPr>
      <a:lvl4pPr algn="l" rtl="0" eaLnBrk="0" fontAlgn="base" hangingPunct="0">
        <a:spcBef>
          <a:spcPct val="0"/>
        </a:spcBef>
        <a:spcAft>
          <a:spcPct val="0"/>
        </a:spcAft>
        <a:defRPr sz="3500">
          <a:solidFill>
            <a:schemeClr val="tx1"/>
          </a:solidFill>
          <a:latin typeface="Calibri" pitchFamily="34" charset="0"/>
        </a:defRPr>
      </a:lvl4pPr>
      <a:lvl5pPr algn="l" rtl="0" eaLnBrk="0" fontAlgn="base" hangingPunct="0">
        <a:spcBef>
          <a:spcPct val="0"/>
        </a:spcBef>
        <a:spcAft>
          <a:spcPct val="0"/>
        </a:spcAft>
        <a:defRPr sz="3500">
          <a:solidFill>
            <a:schemeClr val="tx1"/>
          </a:solidFill>
          <a:latin typeface="Calibri" pitchFamily="34" charset="0"/>
        </a:defRPr>
      </a:lvl5pPr>
      <a:lvl6pPr marL="457200" algn="l" rtl="0" eaLnBrk="1" fontAlgn="base" hangingPunct="1">
        <a:spcBef>
          <a:spcPct val="0"/>
        </a:spcBef>
        <a:spcAft>
          <a:spcPct val="0"/>
        </a:spcAft>
        <a:defRPr sz="4000">
          <a:solidFill>
            <a:srgbClr val="C8D0DC"/>
          </a:solidFill>
          <a:latin typeface="Consolas" pitchFamily="49" charset="0"/>
        </a:defRPr>
      </a:lvl6pPr>
      <a:lvl7pPr marL="914400" algn="l" rtl="0" eaLnBrk="1" fontAlgn="base" hangingPunct="1">
        <a:spcBef>
          <a:spcPct val="0"/>
        </a:spcBef>
        <a:spcAft>
          <a:spcPct val="0"/>
        </a:spcAft>
        <a:defRPr sz="4000">
          <a:solidFill>
            <a:srgbClr val="C8D0DC"/>
          </a:solidFill>
          <a:latin typeface="Consolas" pitchFamily="49" charset="0"/>
        </a:defRPr>
      </a:lvl7pPr>
      <a:lvl8pPr marL="1371600" algn="l" rtl="0" eaLnBrk="1" fontAlgn="base" hangingPunct="1">
        <a:spcBef>
          <a:spcPct val="0"/>
        </a:spcBef>
        <a:spcAft>
          <a:spcPct val="0"/>
        </a:spcAft>
        <a:defRPr sz="4000">
          <a:solidFill>
            <a:srgbClr val="C8D0DC"/>
          </a:solidFill>
          <a:latin typeface="Consolas" pitchFamily="49" charset="0"/>
        </a:defRPr>
      </a:lvl8pPr>
      <a:lvl9pPr marL="1828800" algn="l" rtl="0" eaLnBrk="1" fontAlgn="base" hangingPunct="1">
        <a:spcBef>
          <a:spcPct val="0"/>
        </a:spcBef>
        <a:spcAft>
          <a:spcPct val="0"/>
        </a:spcAft>
        <a:defRPr sz="4000">
          <a:solidFill>
            <a:srgbClr val="C8D0DC"/>
          </a:solidFill>
          <a:latin typeface="Consolas" pitchFamily="49" charset="0"/>
        </a:defRPr>
      </a:lvl9pPr>
      <a:extLst/>
    </p:titleStyle>
    <p:bodyStyle>
      <a:lvl1pPr marL="411163" indent="-342900" algn="l" rtl="0" eaLnBrk="0" fontAlgn="base" hangingPunct="0">
        <a:spcBef>
          <a:spcPts val="700"/>
        </a:spcBef>
        <a:spcAft>
          <a:spcPct val="0"/>
        </a:spcAft>
        <a:buClr>
          <a:srgbClr val="C00000"/>
        </a:buClr>
        <a:buSzPct val="95000"/>
        <a:buFont typeface="Wingdings" pitchFamily="2" charset="2"/>
        <a:buChar char=""/>
        <a:defRPr sz="3000" kern="1200">
          <a:solidFill>
            <a:schemeClr val="tx1"/>
          </a:solidFill>
          <a:latin typeface="Calibri" pitchFamily="34" charset="0"/>
          <a:ea typeface="+mn-ea"/>
          <a:cs typeface="+mn-cs"/>
        </a:defRPr>
      </a:lvl1pPr>
      <a:lvl2pPr marL="739775" indent="-285750" algn="l" rtl="0" eaLnBrk="0" fontAlgn="base" hangingPunct="0">
        <a:spcBef>
          <a:spcPct val="20000"/>
        </a:spcBef>
        <a:spcAft>
          <a:spcPct val="0"/>
        </a:spcAft>
        <a:buClr>
          <a:srgbClr val="C00000"/>
        </a:buClr>
        <a:buSzPct val="90000"/>
        <a:buFont typeface="Wingdings" pitchFamily="2" charset="2"/>
        <a:buChar char=""/>
        <a:defRPr sz="2600" kern="1200">
          <a:solidFill>
            <a:schemeClr val="tx1"/>
          </a:solidFill>
          <a:latin typeface="Calibri" pitchFamily="34" charset="0"/>
          <a:ea typeface="+mn-ea"/>
          <a:cs typeface="+mn-cs"/>
        </a:defRPr>
      </a:lvl2pPr>
      <a:lvl3pPr marL="995363" indent="-228600" algn="l" rtl="0" eaLnBrk="0" fontAlgn="base" hangingPunct="0">
        <a:spcBef>
          <a:spcPct val="20000"/>
        </a:spcBef>
        <a:spcAft>
          <a:spcPct val="0"/>
        </a:spcAft>
        <a:buClr>
          <a:srgbClr val="C00000"/>
        </a:buClr>
        <a:buFont typeface="Arial" pitchFamily="34" charset="0"/>
        <a:buChar char="•"/>
        <a:defRPr sz="2400" kern="1200">
          <a:solidFill>
            <a:schemeClr val="tx1"/>
          </a:solidFill>
          <a:latin typeface="Calibri" pitchFamily="34" charset="0"/>
          <a:ea typeface="+mn-ea"/>
          <a:cs typeface="+mn-cs"/>
        </a:defRPr>
      </a:lvl3pPr>
      <a:lvl4pPr marL="1260475" indent="-228600" algn="l" rtl="0" eaLnBrk="0" fontAlgn="base" hangingPunct="0">
        <a:spcBef>
          <a:spcPct val="20000"/>
        </a:spcBef>
        <a:spcAft>
          <a:spcPct val="0"/>
        </a:spcAft>
        <a:buClr>
          <a:srgbClr val="C00000"/>
        </a:buClr>
        <a:buFont typeface="Calibri" pitchFamily="34" charset="0"/>
        <a:buChar char="◦"/>
        <a:defRPr sz="2200" kern="1200">
          <a:solidFill>
            <a:schemeClr val="tx1"/>
          </a:solidFill>
          <a:latin typeface="Calibri" pitchFamily="34" charset="0"/>
          <a:ea typeface="+mn-ea"/>
          <a:cs typeface="+mn-cs"/>
        </a:defRPr>
      </a:lvl4pPr>
      <a:lvl5pPr marL="1481138" indent="-209550" algn="l" rtl="0" eaLnBrk="0" fontAlgn="base" hangingPunct="0">
        <a:spcBef>
          <a:spcPct val="20000"/>
        </a:spcBef>
        <a:spcAft>
          <a:spcPct val="0"/>
        </a:spcAft>
        <a:buClr>
          <a:srgbClr val="C00000"/>
        </a:buClr>
        <a:buFont typeface="Symbol" pitchFamily="18" charset="2"/>
        <a:buChar char="-"/>
        <a:defRPr sz="2000" kern="1200">
          <a:solidFill>
            <a:schemeClr val="tx1"/>
          </a:solidFill>
          <a:latin typeface="Calibri" pitchFamily="34" charset="0"/>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1143000" y="476250"/>
            <a:ext cx="7677150" cy="1152525"/>
          </a:xfrm>
          <a:prstGeom prst="rect">
            <a:avLst/>
          </a:prstGeom>
        </p:spPr>
        <p:txBody>
          <a:bodyPr vert="horz" anchor="t">
            <a:noAutofit/>
          </a:bodyPr>
          <a:lstStyle/>
          <a:p>
            <a:r>
              <a:rPr lang="de-DE" dirty="0"/>
              <a:t>Titelmasterformat durch Klicken bearbeiten</a:t>
            </a:r>
            <a:endParaRPr lang="en-US" dirty="0"/>
          </a:p>
        </p:txBody>
      </p:sp>
      <p:sp>
        <p:nvSpPr>
          <p:cNvPr id="1027" name="Textplatzhalter 12"/>
          <p:cNvSpPr>
            <a:spLocks noGrp="1"/>
          </p:cNvSpPr>
          <p:nvPr>
            <p:ph type="body" idx="1"/>
          </p:nvPr>
        </p:nvSpPr>
        <p:spPr bwMode="auto">
          <a:xfrm>
            <a:off x="1144588" y="1770063"/>
            <a:ext cx="767556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4" name="Datumsplatzhalter 13"/>
          <p:cNvSpPr>
            <a:spLocks noGrp="1"/>
          </p:cNvSpPr>
          <p:nvPr>
            <p:ph type="dt" sz="half" idx="2"/>
          </p:nvPr>
        </p:nvSpPr>
        <p:spPr>
          <a:xfrm>
            <a:off x="6550025" y="6416675"/>
            <a:ext cx="1766888" cy="365125"/>
          </a:xfrm>
          <a:prstGeom prst="rect">
            <a:avLst/>
          </a:prstGeom>
        </p:spPr>
        <p:txBody>
          <a:bodyPr vert="horz" anchor="b"/>
          <a:lstStyle>
            <a:lvl1pPr algn="r" eaLnBrk="1" fontAlgn="auto" latinLnBrk="0" hangingPunct="1">
              <a:spcBef>
                <a:spcPts val="0"/>
              </a:spcBef>
              <a:spcAft>
                <a:spcPts val="0"/>
              </a:spcAft>
              <a:defRPr kumimoji="0" sz="1100">
                <a:solidFill>
                  <a:srgbClr val="005493"/>
                </a:solidFill>
                <a:latin typeface="+mn-lt"/>
                <a:cs typeface="+mn-cs"/>
              </a:defRPr>
            </a:lvl1pPr>
            <a:extLst/>
          </a:lstStyle>
          <a:p>
            <a:pPr>
              <a:defRPr/>
            </a:pPr>
            <a:fld id="{70EB7002-52D8-44A8-9EB7-D94946A6A771}" type="datetime1">
              <a:rPr lang="de-DE" smtClean="0"/>
              <a:pPr>
                <a:defRPr/>
              </a:pPr>
              <a:t>13.10.2021</a:t>
            </a:fld>
            <a:endParaRPr lang="de-AT" dirty="0"/>
          </a:p>
        </p:txBody>
      </p:sp>
      <p:sp>
        <p:nvSpPr>
          <p:cNvPr id="3" name="Fußzeilenplatzhalter 2"/>
          <p:cNvSpPr>
            <a:spLocks noGrp="1"/>
          </p:cNvSpPr>
          <p:nvPr>
            <p:ph type="ftr" sz="quarter" idx="3"/>
          </p:nvPr>
        </p:nvSpPr>
        <p:spPr>
          <a:xfrm>
            <a:off x="1155700" y="6416675"/>
            <a:ext cx="5360988" cy="365125"/>
          </a:xfrm>
          <a:prstGeom prst="rect">
            <a:avLst/>
          </a:prstGeom>
        </p:spPr>
        <p:txBody>
          <a:bodyPr vert="horz" anchor="b"/>
          <a:lstStyle>
            <a:lvl1pPr algn="ctr" eaLnBrk="1" fontAlgn="auto" latinLnBrk="0" hangingPunct="1">
              <a:spcBef>
                <a:spcPts val="0"/>
              </a:spcBef>
              <a:spcAft>
                <a:spcPts val="0"/>
              </a:spcAft>
              <a:defRPr kumimoji="0" sz="1100">
                <a:solidFill>
                  <a:srgbClr val="005493"/>
                </a:solidFill>
                <a:latin typeface="+mn-lt"/>
                <a:cs typeface="+mn-cs"/>
              </a:defRPr>
            </a:lvl1pPr>
            <a:extLst/>
          </a:lstStyle>
          <a:p>
            <a:pPr>
              <a:defRPr/>
            </a:pPr>
            <a:endParaRPr lang="de-AT" dirty="0"/>
          </a:p>
        </p:txBody>
      </p:sp>
      <p:sp>
        <p:nvSpPr>
          <p:cNvPr id="23" name="Foliennummernplatzhalter 22"/>
          <p:cNvSpPr>
            <a:spLocks noGrp="1"/>
          </p:cNvSpPr>
          <p:nvPr>
            <p:ph type="sldNum" sz="quarter" idx="4"/>
          </p:nvPr>
        </p:nvSpPr>
        <p:spPr>
          <a:xfrm>
            <a:off x="8283575" y="6423025"/>
            <a:ext cx="536575" cy="365125"/>
          </a:xfrm>
          <a:prstGeom prst="rect">
            <a:avLst/>
          </a:prstGeom>
        </p:spPr>
        <p:txBody>
          <a:bodyPr vert="horz" anchor="b"/>
          <a:lstStyle>
            <a:lvl1pPr algn="r" eaLnBrk="1" fontAlgn="auto" latinLnBrk="0" hangingPunct="1">
              <a:spcBef>
                <a:spcPts val="0"/>
              </a:spcBef>
              <a:spcAft>
                <a:spcPts val="0"/>
              </a:spcAft>
              <a:defRPr kumimoji="0" sz="1200">
                <a:solidFill>
                  <a:srgbClr val="005493"/>
                </a:solidFill>
                <a:latin typeface="+mn-lt"/>
                <a:cs typeface="+mn-cs"/>
              </a:defRPr>
            </a:lvl1pPr>
            <a:extLst/>
          </a:lstStyle>
          <a:p>
            <a:pPr>
              <a:defRPr/>
            </a:pPr>
            <a:fld id="{0FA5DE1D-DE50-4787-A2C1-212BFA1D07DE}" type="slidenum">
              <a:rPr lang="de-AT" smtClean="0"/>
              <a:pPr>
                <a:defRPr/>
              </a:pPr>
              <a:t>‹Nr.›</a:t>
            </a:fld>
            <a:endParaRPr lang="de-AT" dirty="0"/>
          </a:p>
        </p:txBody>
      </p:sp>
    </p:spTree>
    <p:extLst>
      <p:ext uri="{BB962C8B-B14F-4D97-AF65-F5344CB8AC3E}">
        <p14:creationId xmlns:p14="http://schemas.microsoft.com/office/powerpoint/2010/main" val="924534179"/>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65" r:id="rId4"/>
    <p:sldLayoutId id="2147483949" r:id="rId5"/>
    <p:sldLayoutId id="2147483950" r:id="rId6"/>
  </p:sldLayoutIdLst>
  <p:hf hdr="0"/>
  <p:txStyles>
    <p:titleStyle>
      <a:lvl1pPr algn="l" rtl="0" eaLnBrk="0" fontAlgn="base" hangingPunct="0">
        <a:spcBef>
          <a:spcPct val="0"/>
        </a:spcBef>
        <a:spcAft>
          <a:spcPct val="0"/>
        </a:spcAft>
        <a:defRPr sz="3500" kern="1200" spc="-100">
          <a:solidFill>
            <a:schemeClr val="tx1"/>
          </a:solidFill>
          <a:latin typeface="Calibri" pitchFamily="34" charset="0"/>
          <a:ea typeface="+mj-ea"/>
          <a:cs typeface="+mj-cs"/>
        </a:defRPr>
      </a:lvl1pPr>
      <a:lvl2pPr algn="l" rtl="0" eaLnBrk="0" fontAlgn="base" hangingPunct="0">
        <a:spcBef>
          <a:spcPct val="0"/>
        </a:spcBef>
        <a:spcAft>
          <a:spcPct val="0"/>
        </a:spcAft>
        <a:defRPr sz="3500">
          <a:solidFill>
            <a:schemeClr val="tx1"/>
          </a:solidFill>
          <a:latin typeface="Calibri" pitchFamily="34" charset="0"/>
        </a:defRPr>
      </a:lvl2pPr>
      <a:lvl3pPr algn="l" rtl="0" eaLnBrk="0" fontAlgn="base" hangingPunct="0">
        <a:spcBef>
          <a:spcPct val="0"/>
        </a:spcBef>
        <a:spcAft>
          <a:spcPct val="0"/>
        </a:spcAft>
        <a:defRPr sz="3500">
          <a:solidFill>
            <a:schemeClr val="tx1"/>
          </a:solidFill>
          <a:latin typeface="Calibri" pitchFamily="34" charset="0"/>
        </a:defRPr>
      </a:lvl3pPr>
      <a:lvl4pPr algn="l" rtl="0" eaLnBrk="0" fontAlgn="base" hangingPunct="0">
        <a:spcBef>
          <a:spcPct val="0"/>
        </a:spcBef>
        <a:spcAft>
          <a:spcPct val="0"/>
        </a:spcAft>
        <a:defRPr sz="3500">
          <a:solidFill>
            <a:schemeClr val="tx1"/>
          </a:solidFill>
          <a:latin typeface="Calibri" pitchFamily="34" charset="0"/>
        </a:defRPr>
      </a:lvl4pPr>
      <a:lvl5pPr algn="l" rtl="0" eaLnBrk="0" fontAlgn="base" hangingPunct="0">
        <a:spcBef>
          <a:spcPct val="0"/>
        </a:spcBef>
        <a:spcAft>
          <a:spcPct val="0"/>
        </a:spcAft>
        <a:defRPr sz="3500">
          <a:solidFill>
            <a:schemeClr val="tx1"/>
          </a:solidFill>
          <a:latin typeface="Calibri" pitchFamily="34" charset="0"/>
        </a:defRPr>
      </a:lvl5pPr>
      <a:lvl6pPr marL="457200" algn="l" rtl="0" eaLnBrk="1" fontAlgn="base" hangingPunct="1">
        <a:spcBef>
          <a:spcPct val="0"/>
        </a:spcBef>
        <a:spcAft>
          <a:spcPct val="0"/>
        </a:spcAft>
        <a:defRPr sz="4000">
          <a:solidFill>
            <a:srgbClr val="C8D0DC"/>
          </a:solidFill>
          <a:latin typeface="Consolas" pitchFamily="49" charset="0"/>
        </a:defRPr>
      </a:lvl6pPr>
      <a:lvl7pPr marL="914400" algn="l" rtl="0" eaLnBrk="1" fontAlgn="base" hangingPunct="1">
        <a:spcBef>
          <a:spcPct val="0"/>
        </a:spcBef>
        <a:spcAft>
          <a:spcPct val="0"/>
        </a:spcAft>
        <a:defRPr sz="4000">
          <a:solidFill>
            <a:srgbClr val="C8D0DC"/>
          </a:solidFill>
          <a:latin typeface="Consolas" pitchFamily="49" charset="0"/>
        </a:defRPr>
      </a:lvl7pPr>
      <a:lvl8pPr marL="1371600" algn="l" rtl="0" eaLnBrk="1" fontAlgn="base" hangingPunct="1">
        <a:spcBef>
          <a:spcPct val="0"/>
        </a:spcBef>
        <a:spcAft>
          <a:spcPct val="0"/>
        </a:spcAft>
        <a:defRPr sz="4000">
          <a:solidFill>
            <a:srgbClr val="C8D0DC"/>
          </a:solidFill>
          <a:latin typeface="Consolas" pitchFamily="49" charset="0"/>
        </a:defRPr>
      </a:lvl8pPr>
      <a:lvl9pPr marL="1828800" algn="l" rtl="0" eaLnBrk="1" fontAlgn="base" hangingPunct="1">
        <a:spcBef>
          <a:spcPct val="0"/>
        </a:spcBef>
        <a:spcAft>
          <a:spcPct val="0"/>
        </a:spcAft>
        <a:defRPr sz="4000">
          <a:solidFill>
            <a:srgbClr val="C8D0DC"/>
          </a:solidFill>
          <a:latin typeface="Consolas" pitchFamily="49" charset="0"/>
        </a:defRPr>
      </a:lvl9pPr>
      <a:extLst/>
    </p:titleStyle>
    <p:bodyStyle>
      <a:lvl1pPr marL="411163" indent="-342900" algn="l" rtl="0" eaLnBrk="0" fontAlgn="base" hangingPunct="0">
        <a:spcBef>
          <a:spcPts val="700"/>
        </a:spcBef>
        <a:spcAft>
          <a:spcPct val="0"/>
        </a:spcAft>
        <a:buClr>
          <a:srgbClr val="005493"/>
        </a:buClr>
        <a:buSzPct val="95000"/>
        <a:buFont typeface="Wingdings" pitchFamily="2" charset="2"/>
        <a:buChar char=""/>
        <a:defRPr sz="3000" kern="1200">
          <a:solidFill>
            <a:schemeClr val="tx1"/>
          </a:solidFill>
          <a:latin typeface="Calibri" pitchFamily="34" charset="0"/>
          <a:ea typeface="+mn-ea"/>
          <a:cs typeface="+mn-cs"/>
        </a:defRPr>
      </a:lvl1pPr>
      <a:lvl2pPr marL="739775" indent="-285750" algn="l" rtl="0" eaLnBrk="0" fontAlgn="base" hangingPunct="0">
        <a:spcBef>
          <a:spcPct val="20000"/>
        </a:spcBef>
        <a:spcAft>
          <a:spcPct val="0"/>
        </a:spcAft>
        <a:buClr>
          <a:srgbClr val="005493"/>
        </a:buClr>
        <a:buSzPct val="90000"/>
        <a:buFont typeface="Wingdings" pitchFamily="2" charset="2"/>
        <a:buChar char=""/>
        <a:defRPr sz="2600" kern="1200">
          <a:solidFill>
            <a:schemeClr val="tx1"/>
          </a:solidFill>
          <a:latin typeface="Calibri" pitchFamily="34" charset="0"/>
          <a:ea typeface="+mn-ea"/>
          <a:cs typeface="+mn-cs"/>
        </a:defRPr>
      </a:lvl2pPr>
      <a:lvl3pPr marL="995363" indent="-228600" algn="l" rtl="0" eaLnBrk="0" fontAlgn="base" hangingPunct="0">
        <a:spcBef>
          <a:spcPct val="20000"/>
        </a:spcBef>
        <a:spcAft>
          <a:spcPct val="0"/>
        </a:spcAft>
        <a:buClr>
          <a:srgbClr val="005493"/>
        </a:buClr>
        <a:buFont typeface="Arial" pitchFamily="34" charset="0"/>
        <a:buChar char="•"/>
        <a:defRPr sz="2400" kern="1200">
          <a:solidFill>
            <a:schemeClr val="tx1"/>
          </a:solidFill>
          <a:latin typeface="Calibri" pitchFamily="34" charset="0"/>
          <a:ea typeface="+mn-ea"/>
          <a:cs typeface="+mn-cs"/>
        </a:defRPr>
      </a:lvl3pPr>
      <a:lvl4pPr marL="1260475" indent="-228600" algn="l" rtl="0" eaLnBrk="0" fontAlgn="base" hangingPunct="0">
        <a:spcBef>
          <a:spcPct val="20000"/>
        </a:spcBef>
        <a:spcAft>
          <a:spcPct val="0"/>
        </a:spcAft>
        <a:buClr>
          <a:srgbClr val="005493"/>
        </a:buClr>
        <a:buFont typeface="Calibri" pitchFamily="34" charset="0"/>
        <a:buChar char="◦"/>
        <a:defRPr sz="2200" kern="1200">
          <a:solidFill>
            <a:schemeClr val="tx1"/>
          </a:solidFill>
          <a:latin typeface="Calibri" pitchFamily="34" charset="0"/>
          <a:ea typeface="+mn-ea"/>
          <a:cs typeface="+mn-cs"/>
        </a:defRPr>
      </a:lvl4pPr>
      <a:lvl5pPr marL="1614488" indent="-342900" algn="l" rtl="0" eaLnBrk="0" fontAlgn="base" hangingPunct="0">
        <a:spcBef>
          <a:spcPct val="20000"/>
        </a:spcBef>
        <a:spcAft>
          <a:spcPct val="0"/>
        </a:spcAft>
        <a:buClr>
          <a:srgbClr val="005493"/>
        </a:buClr>
        <a:buFont typeface="Symbol" pitchFamily="18" charset="2"/>
        <a:buChar char="-"/>
        <a:defRPr sz="2000" kern="1200">
          <a:solidFill>
            <a:schemeClr val="tx1"/>
          </a:solidFill>
          <a:latin typeface="Calibri" pitchFamily="34" charset="0"/>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1143000" y="476250"/>
            <a:ext cx="7677150" cy="1152525"/>
          </a:xfrm>
          <a:prstGeom prst="rect">
            <a:avLst/>
          </a:prstGeom>
        </p:spPr>
        <p:txBody>
          <a:bodyPr vert="horz" anchor="t">
            <a:noAutofit/>
          </a:bodyPr>
          <a:lstStyle/>
          <a:p>
            <a:r>
              <a:rPr lang="de-DE" dirty="0"/>
              <a:t>Titelmasterformat durch Klicken bearbeiten</a:t>
            </a:r>
            <a:endParaRPr lang="en-US" dirty="0"/>
          </a:p>
        </p:txBody>
      </p:sp>
      <p:sp>
        <p:nvSpPr>
          <p:cNvPr id="1027" name="Textplatzhalter 12"/>
          <p:cNvSpPr>
            <a:spLocks noGrp="1"/>
          </p:cNvSpPr>
          <p:nvPr>
            <p:ph type="body" idx="1"/>
          </p:nvPr>
        </p:nvSpPr>
        <p:spPr bwMode="auto">
          <a:xfrm>
            <a:off x="1144588" y="1770063"/>
            <a:ext cx="767556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4" name="Datumsplatzhalter 13"/>
          <p:cNvSpPr>
            <a:spLocks noGrp="1"/>
          </p:cNvSpPr>
          <p:nvPr>
            <p:ph type="dt" sz="half" idx="2"/>
          </p:nvPr>
        </p:nvSpPr>
        <p:spPr>
          <a:xfrm>
            <a:off x="6550025" y="6416675"/>
            <a:ext cx="1766888" cy="365125"/>
          </a:xfrm>
          <a:prstGeom prst="rect">
            <a:avLst/>
          </a:prstGeom>
        </p:spPr>
        <p:txBody>
          <a:bodyPr vert="horz" anchor="b"/>
          <a:lstStyle>
            <a:lvl1pPr algn="r" eaLnBrk="1" fontAlgn="auto" latinLnBrk="0" hangingPunct="1">
              <a:spcBef>
                <a:spcPts val="0"/>
              </a:spcBef>
              <a:spcAft>
                <a:spcPts val="0"/>
              </a:spcAft>
              <a:defRPr kumimoji="0" sz="1100">
                <a:solidFill>
                  <a:srgbClr val="005493"/>
                </a:solidFill>
                <a:latin typeface="Calibri" panose="020F0502020204030204" pitchFamily="34" charset="0"/>
                <a:cs typeface="+mn-cs"/>
              </a:defRPr>
            </a:lvl1pPr>
            <a:extLst/>
          </a:lstStyle>
          <a:p>
            <a:pPr>
              <a:defRPr/>
            </a:pPr>
            <a:fld id="{70EB7002-52D8-44A8-9EB7-D94946A6A771}" type="datetime1">
              <a:rPr lang="de-DE" smtClean="0"/>
              <a:pPr>
                <a:defRPr/>
              </a:pPr>
              <a:t>13.10.2021</a:t>
            </a:fld>
            <a:endParaRPr lang="de-AT" dirty="0"/>
          </a:p>
        </p:txBody>
      </p:sp>
      <p:sp>
        <p:nvSpPr>
          <p:cNvPr id="3" name="Fußzeilenplatzhalter 2"/>
          <p:cNvSpPr>
            <a:spLocks noGrp="1"/>
          </p:cNvSpPr>
          <p:nvPr>
            <p:ph type="ftr" sz="quarter" idx="3"/>
          </p:nvPr>
        </p:nvSpPr>
        <p:spPr>
          <a:xfrm>
            <a:off x="1155700" y="6416675"/>
            <a:ext cx="5360988" cy="365125"/>
          </a:xfrm>
          <a:prstGeom prst="rect">
            <a:avLst/>
          </a:prstGeom>
        </p:spPr>
        <p:txBody>
          <a:bodyPr vert="horz" anchor="b"/>
          <a:lstStyle>
            <a:lvl1pPr algn="ctr" eaLnBrk="1" fontAlgn="auto" latinLnBrk="0" hangingPunct="1">
              <a:spcBef>
                <a:spcPts val="0"/>
              </a:spcBef>
              <a:spcAft>
                <a:spcPts val="0"/>
              </a:spcAft>
              <a:defRPr kumimoji="0" sz="1100">
                <a:solidFill>
                  <a:srgbClr val="005493"/>
                </a:solidFill>
                <a:latin typeface="Calibri" panose="020F0502020204030204" pitchFamily="34" charset="0"/>
                <a:cs typeface="+mn-cs"/>
              </a:defRPr>
            </a:lvl1pPr>
            <a:extLst/>
          </a:lstStyle>
          <a:p>
            <a:pPr>
              <a:defRPr/>
            </a:pPr>
            <a:endParaRPr lang="de-AT" dirty="0"/>
          </a:p>
        </p:txBody>
      </p:sp>
      <p:sp>
        <p:nvSpPr>
          <p:cNvPr id="23" name="Foliennummernplatzhalter 22"/>
          <p:cNvSpPr>
            <a:spLocks noGrp="1"/>
          </p:cNvSpPr>
          <p:nvPr>
            <p:ph type="sldNum" sz="quarter" idx="4"/>
          </p:nvPr>
        </p:nvSpPr>
        <p:spPr>
          <a:xfrm>
            <a:off x="8283575" y="6423025"/>
            <a:ext cx="536575" cy="365125"/>
          </a:xfrm>
          <a:prstGeom prst="rect">
            <a:avLst/>
          </a:prstGeom>
        </p:spPr>
        <p:txBody>
          <a:bodyPr vert="horz" anchor="b"/>
          <a:lstStyle>
            <a:lvl1pPr algn="r" eaLnBrk="1" fontAlgn="auto" latinLnBrk="0" hangingPunct="1">
              <a:spcBef>
                <a:spcPts val="0"/>
              </a:spcBef>
              <a:spcAft>
                <a:spcPts val="0"/>
              </a:spcAft>
              <a:defRPr kumimoji="0" sz="1100">
                <a:solidFill>
                  <a:srgbClr val="005493"/>
                </a:solidFill>
                <a:latin typeface="Calibri" panose="020F0502020204030204" pitchFamily="34" charset="0"/>
                <a:cs typeface="+mn-cs"/>
              </a:defRPr>
            </a:lvl1pPr>
            <a:extLst/>
          </a:lstStyle>
          <a:p>
            <a:pPr>
              <a:defRPr/>
            </a:pPr>
            <a:fld id="{0FA5DE1D-DE50-4787-A2C1-212BFA1D07DE}" type="slidenum">
              <a:rPr lang="de-AT" smtClean="0"/>
              <a:pPr>
                <a:defRPr/>
              </a:pPr>
              <a:t>‹Nr.›</a:t>
            </a:fld>
            <a:endParaRPr lang="de-AT" dirty="0"/>
          </a:p>
        </p:txBody>
      </p:sp>
    </p:spTree>
    <p:extLst>
      <p:ext uri="{BB962C8B-B14F-4D97-AF65-F5344CB8AC3E}">
        <p14:creationId xmlns:p14="http://schemas.microsoft.com/office/powerpoint/2010/main" val="1592853544"/>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Lst>
  <p:hf hdr="0"/>
  <p:txStyles>
    <p:titleStyle>
      <a:lvl1pPr algn="l" rtl="0" eaLnBrk="0" fontAlgn="base" hangingPunct="0">
        <a:spcBef>
          <a:spcPct val="0"/>
        </a:spcBef>
        <a:spcAft>
          <a:spcPct val="0"/>
        </a:spcAft>
        <a:defRPr sz="3500" kern="1200" spc="-100">
          <a:solidFill>
            <a:schemeClr val="tx1"/>
          </a:solidFill>
          <a:latin typeface="Calibri" pitchFamily="34" charset="0"/>
          <a:ea typeface="+mj-ea"/>
          <a:cs typeface="+mj-cs"/>
        </a:defRPr>
      </a:lvl1pPr>
      <a:lvl2pPr algn="l" rtl="0" eaLnBrk="0" fontAlgn="base" hangingPunct="0">
        <a:spcBef>
          <a:spcPct val="0"/>
        </a:spcBef>
        <a:spcAft>
          <a:spcPct val="0"/>
        </a:spcAft>
        <a:defRPr sz="3500">
          <a:solidFill>
            <a:schemeClr val="tx1"/>
          </a:solidFill>
          <a:latin typeface="Calibri" pitchFamily="34" charset="0"/>
        </a:defRPr>
      </a:lvl2pPr>
      <a:lvl3pPr algn="l" rtl="0" eaLnBrk="0" fontAlgn="base" hangingPunct="0">
        <a:spcBef>
          <a:spcPct val="0"/>
        </a:spcBef>
        <a:spcAft>
          <a:spcPct val="0"/>
        </a:spcAft>
        <a:defRPr sz="3500">
          <a:solidFill>
            <a:schemeClr val="tx1"/>
          </a:solidFill>
          <a:latin typeface="Calibri" pitchFamily="34" charset="0"/>
        </a:defRPr>
      </a:lvl3pPr>
      <a:lvl4pPr algn="l" rtl="0" eaLnBrk="0" fontAlgn="base" hangingPunct="0">
        <a:spcBef>
          <a:spcPct val="0"/>
        </a:spcBef>
        <a:spcAft>
          <a:spcPct val="0"/>
        </a:spcAft>
        <a:defRPr sz="3500">
          <a:solidFill>
            <a:schemeClr val="tx1"/>
          </a:solidFill>
          <a:latin typeface="Calibri" pitchFamily="34" charset="0"/>
        </a:defRPr>
      </a:lvl4pPr>
      <a:lvl5pPr algn="l" rtl="0" eaLnBrk="0" fontAlgn="base" hangingPunct="0">
        <a:spcBef>
          <a:spcPct val="0"/>
        </a:spcBef>
        <a:spcAft>
          <a:spcPct val="0"/>
        </a:spcAft>
        <a:defRPr sz="3500">
          <a:solidFill>
            <a:schemeClr val="tx1"/>
          </a:solidFill>
          <a:latin typeface="Calibri" pitchFamily="34" charset="0"/>
        </a:defRPr>
      </a:lvl5pPr>
      <a:lvl6pPr marL="457200" algn="l" rtl="0" eaLnBrk="1" fontAlgn="base" hangingPunct="1">
        <a:spcBef>
          <a:spcPct val="0"/>
        </a:spcBef>
        <a:spcAft>
          <a:spcPct val="0"/>
        </a:spcAft>
        <a:defRPr sz="4000">
          <a:solidFill>
            <a:srgbClr val="C8D0DC"/>
          </a:solidFill>
          <a:latin typeface="Consolas" pitchFamily="49" charset="0"/>
        </a:defRPr>
      </a:lvl6pPr>
      <a:lvl7pPr marL="914400" algn="l" rtl="0" eaLnBrk="1" fontAlgn="base" hangingPunct="1">
        <a:spcBef>
          <a:spcPct val="0"/>
        </a:spcBef>
        <a:spcAft>
          <a:spcPct val="0"/>
        </a:spcAft>
        <a:defRPr sz="4000">
          <a:solidFill>
            <a:srgbClr val="C8D0DC"/>
          </a:solidFill>
          <a:latin typeface="Consolas" pitchFamily="49" charset="0"/>
        </a:defRPr>
      </a:lvl7pPr>
      <a:lvl8pPr marL="1371600" algn="l" rtl="0" eaLnBrk="1" fontAlgn="base" hangingPunct="1">
        <a:spcBef>
          <a:spcPct val="0"/>
        </a:spcBef>
        <a:spcAft>
          <a:spcPct val="0"/>
        </a:spcAft>
        <a:defRPr sz="4000">
          <a:solidFill>
            <a:srgbClr val="C8D0DC"/>
          </a:solidFill>
          <a:latin typeface="Consolas" pitchFamily="49" charset="0"/>
        </a:defRPr>
      </a:lvl8pPr>
      <a:lvl9pPr marL="1828800" algn="l" rtl="0" eaLnBrk="1" fontAlgn="base" hangingPunct="1">
        <a:spcBef>
          <a:spcPct val="0"/>
        </a:spcBef>
        <a:spcAft>
          <a:spcPct val="0"/>
        </a:spcAft>
        <a:defRPr sz="4000">
          <a:solidFill>
            <a:srgbClr val="C8D0DC"/>
          </a:solidFill>
          <a:latin typeface="Consolas" pitchFamily="49" charset="0"/>
        </a:defRPr>
      </a:lvl9pPr>
      <a:extLst/>
    </p:titleStyle>
    <p:bodyStyle>
      <a:lvl1pPr marL="411163" indent="-342900" algn="l" rtl="0" eaLnBrk="0" fontAlgn="base" hangingPunct="0">
        <a:spcBef>
          <a:spcPts val="700"/>
        </a:spcBef>
        <a:spcAft>
          <a:spcPct val="0"/>
        </a:spcAft>
        <a:buClr>
          <a:srgbClr val="005493"/>
        </a:buClr>
        <a:buSzPct val="95000"/>
        <a:buFont typeface="Wingdings" pitchFamily="2" charset="2"/>
        <a:buChar char=""/>
        <a:defRPr sz="3000" kern="1200">
          <a:solidFill>
            <a:schemeClr val="tx1"/>
          </a:solidFill>
          <a:latin typeface="Calibri" pitchFamily="34" charset="0"/>
          <a:ea typeface="+mn-ea"/>
          <a:cs typeface="+mn-cs"/>
        </a:defRPr>
      </a:lvl1pPr>
      <a:lvl2pPr marL="739775" indent="-285750" algn="l" rtl="0" eaLnBrk="0" fontAlgn="base" hangingPunct="0">
        <a:spcBef>
          <a:spcPct val="20000"/>
        </a:spcBef>
        <a:spcAft>
          <a:spcPct val="0"/>
        </a:spcAft>
        <a:buClr>
          <a:srgbClr val="005493"/>
        </a:buClr>
        <a:buSzPct val="90000"/>
        <a:buFont typeface="Wingdings" pitchFamily="2" charset="2"/>
        <a:buChar char=""/>
        <a:defRPr sz="2600" kern="1200">
          <a:solidFill>
            <a:schemeClr val="tx1"/>
          </a:solidFill>
          <a:latin typeface="Calibri" pitchFamily="34" charset="0"/>
          <a:ea typeface="+mn-ea"/>
          <a:cs typeface="+mn-cs"/>
        </a:defRPr>
      </a:lvl2pPr>
      <a:lvl3pPr marL="995363" indent="-228600" algn="l" rtl="0" eaLnBrk="0" fontAlgn="base" hangingPunct="0">
        <a:spcBef>
          <a:spcPct val="20000"/>
        </a:spcBef>
        <a:spcAft>
          <a:spcPct val="0"/>
        </a:spcAft>
        <a:buClr>
          <a:srgbClr val="005493"/>
        </a:buClr>
        <a:buFont typeface="Arial" pitchFamily="34" charset="0"/>
        <a:buChar char="•"/>
        <a:defRPr sz="2400" kern="1200">
          <a:solidFill>
            <a:schemeClr val="tx1"/>
          </a:solidFill>
          <a:latin typeface="Calibri" pitchFamily="34" charset="0"/>
          <a:ea typeface="+mn-ea"/>
          <a:cs typeface="+mn-cs"/>
        </a:defRPr>
      </a:lvl3pPr>
      <a:lvl4pPr marL="1260475" indent="-228600" algn="l" rtl="0" eaLnBrk="0" fontAlgn="base" hangingPunct="0">
        <a:spcBef>
          <a:spcPct val="20000"/>
        </a:spcBef>
        <a:spcAft>
          <a:spcPct val="0"/>
        </a:spcAft>
        <a:buClr>
          <a:srgbClr val="005493"/>
        </a:buClr>
        <a:buFont typeface="Calibri" pitchFamily="34" charset="0"/>
        <a:buChar char="◦"/>
        <a:defRPr sz="2200" kern="1200">
          <a:solidFill>
            <a:schemeClr val="tx1"/>
          </a:solidFill>
          <a:latin typeface="Calibri" pitchFamily="34" charset="0"/>
          <a:ea typeface="+mn-ea"/>
          <a:cs typeface="+mn-cs"/>
        </a:defRPr>
      </a:lvl4pPr>
      <a:lvl5pPr marL="1614488" indent="-342900" algn="l" rtl="0" eaLnBrk="0" fontAlgn="base" hangingPunct="0">
        <a:spcBef>
          <a:spcPct val="20000"/>
        </a:spcBef>
        <a:spcAft>
          <a:spcPct val="0"/>
        </a:spcAft>
        <a:buClr>
          <a:srgbClr val="005493"/>
        </a:buClr>
        <a:buFont typeface="Symbol" pitchFamily="18" charset="2"/>
        <a:buChar char="-"/>
        <a:defRPr sz="2000" kern="1200">
          <a:solidFill>
            <a:schemeClr val="tx1"/>
          </a:solidFill>
          <a:latin typeface="Calibri" pitchFamily="34" charset="0"/>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1143000" y="476250"/>
            <a:ext cx="7677150" cy="1152525"/>
          </a:xfrm>
          <a:prstGeom prst="rect">
            <a:avLst/>
          </a:prstGeom>
        </p:spPr>
        <p:txBody>
          <a:bodyPr vert="horz" anchor="t">
            <a:noAutofit/>
          </a:bodyPr>
          <a:lstStyle/>
          <a:p>
            <a:r>
              <a:rPr lang="de-DE" dirty="0"/>
              <a:t>Titelmasterformat durch Klicken bearbeiten</a:t>
            </a:r>
            <a:endParaRPr lang="en-US" dirty="0"/>
          </a:p>
        </p:txBody>
      </p:sp>
      <p:sp>
        <p:nvSpPr>
          <p:cNvPr id="1027" name="Textplatzhalter 12"/>
          <p:cNvSpPr>
            <a:spLocks noGrp="1"/>
          </p:cNvSpPr>
          <p:nvPr>
            <p:ph type="body" idx="1"/>
          </p:nvPr>
        </p:nvSpPr>
        <p:spPr bwMode="auto">
          <a:xfrm>
            <a:off x="1144588" y="1770063"/>
            <a:ext cx="767556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4" name="Datumsplatzhalter 13"/>
          <p:cNvSpPr>
            <a:spLocks noGrp="1"/>
          </p:cNvSpPr>
          <p:nvPr>
            <p:ph type="dt" sz="half" idx="2"/>
          </p:nvPr>
        </p:nvSpPr>
        <p:spPr>
          <a:xfrm>
            <a:off x="6550025" y="6416675"/>
            <a:ext cx="1766888" cy="365125"/>
          </a:xfrm>
          <a:prstGeom prst="rect">
            <a:avLst/>
          </a:prstGeom>
        </p:spPr>
        <p:txBody>
          <a:bodyPr vert="horz" anchor="b"/>
          <a:lstStyle>
            <a:lvl1pPr algn="r" eaLnBrk="1" fontAlgn="auto" latinLnBrk="0" hangingPunct="1">
              <a:spcBef>
                <a:spcPts val="0"/>
              </a:spcBef>
              <a:spcAft>
                <a:spcPts val="0"/>
              </a:spcAft>
              <a:defRPr kumimoji="0" sz="1100">
                <a:solidFill>
                  <a:srgbClr val="002D86"/>
                </a:solidFill>
                <a:latin typeface="Calibri" pitchFamily="34" charset="0"/>
                <a:cs typeface="+mn-cs"/>
              </a:defRPr>
            </a:lvl1pPr>
            <a:extLst/>
          </a:lstStyle>
          <a:p>
            <a:pPr>
              <a:defRPr/>
            </a:pPr>
            <a:fld id="{17908359-E7F5-4FD2-A243-1984E0026821}" type="datetime1">
              <a:rPr lang="de-DE"/>
              <a:pPr>
                <a:defRPr/>
              </a:pPr>
              <a:t>13.10.2021</a:t>
            </a:fld>
            <a:endParaRPr lang="de-AT" dirty="0"/>
          </a:p>
        </p:txBody>
      </p:sp>
      <p:sp>
        <p:nvSpPr>
          <p:cNvPr id="3" name="Fußzeilenplatzhalter 2"/>
          <p:cNvSpPr>
            <a:spLocks noGrp="1"/>
          </p:cNvSpPr>
          <p:nvPr>
            <p:ph type="ftr" sz="quarter" idx="3"/>
          </p:nvPr>
        </p:nvSpPr>
        <p:spPr>
          <a:xfrm>
            <a:off x="1155700" y="6416675"/>
            <a:ext cx="5360988" cy="365125"/>
          </a:xfrm>
          <a:prstGeom prst="rect">
            <a:avLst/>
          </a:prstGeom>
        </p:spPr>
        <p:txBody>
          <a:bodyPr vert="horz" anchor="b"/>
          <a:lstStyle>
            <a:lvl1pPr algn="ctr" eaLnBrk="1" fontAlgn="auto" latinLnBrk="0" hangingPunct="1">
              <a:spcBef>
                <a:spcPts val="0"/>
              </a:spcBef>
              <a:spcAft>
                <a:spcPts val="0"/>
              </a:spcAft>
              <a:defRPr kumimoji="0" sz="1100">
                <a:solidFill>
                  <a:srgbClr val="002D86"/>
                </a:solidFill>
                <a:latin typeface="Calibri" pitchFamily="34" charset="0"/>
                <a:cs typeface="+mn-cs"/>
              </a:defRPr>
            </a:lvl1pPr>
            <a:extLst/>
          </a:lstStyle>
          <a:p>
            <a:pPr>
              <a:defRPr/>
            </a:pPr>
            <a:endParaRPr lang="de-AT"/>
          </a:p>
        </p:txBody>
      </p:sp>
      <p:sp>
        <p:nvSpPr>
          <p:cNvPr id="23" name="Foliennummernplatzhalter 22"/>
          <p:cNvSpPr>
            <a:spLocks noGrp="1"/>
          </p:cNvSpPr>
          <p:nvPr>
            <p:ph type="sldNum" sz="quarter" idx="4"/>
          </p:nvPr>
        </p:nvSpPr>
        <p:spPr>
          <a:xfrm>
            <a:off x="8283575" y="6423025"/>
            <a:ext cx="536575" cy="365125"/>
          </a:xfrm>
          <a:prstGeom prst="rect">
            <a:avLst/>
          </a:prstGeom>
        </p:spPr>
        <p:txBody>
          <a:bodyPr vert="horz" anchor="b"/>
          <a:lstStyle>
            <a:lvl1pPr algn="r" eaLnBrk="1" fontAlgn="auto" latinLnBrk="0" hangingPunct="1">
              <a:spcBef>
                <a:spcPts val="0"/>
              </a:spcBef>
              <a:spcAft>
                <a:spcPts val="0"/>
              </a:spcAft>
              <a:defRPr kumimoji="0" sz="1200">
                <a:solidFill>
                  <a:srgbClr val="002D86"/>
                </a:solidFill>
                <a:latin typeface="Calibri" pitchFamily="34" charset="0"/>
                <a:cs typeface="+mn-cs"/>
              </a:defRPr>
            </a:lvl1pPr>
            <a:extLst/>
          </a:lstStyle>
          <a:p>
            <a:pPr>
              <a:defRPr/>
            </a:pPr>
            <a:fld id="{D76878AF-72A8-4DE9-9812-98232B84767E}" type="slidenum">
              <a:rPr lang="de-AT"/>
              <a:pPr>
                <a:defRPr/>
              </a:pPr>
              <a:t>‹Nr.›</a:t>
            </a:fld>
            <a:endParaRPr lang="de-AT" dirty="0"/>
          </a:p>
        </p:txBody>
      </p:sp>
    </p:spTree>
    <p:extLst>
      <p:ext uri="{BB962C8B-B14F-4D97-AF65-F5344CB8AC3E}">
        <p14:creationId xmlns:p14="http://schemas.microsoft.com/office/powerpoint/2010/main" val="1398918690"/>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66" r:id="rId4"/>
    <p:sldLayoutId id="2147483931" r:id="rId5"/>
    <p:sldLayoutId id="2147483932" r:id="rId6"/>
  </p:sldLayoutIdLst>
  <p:hf hdr="0"/>
  <p:txStyles>
    <p:titleStyle>
      <a:lvl1pPr algn="l" rtl="0" eaLnBrk="0" fontAlgn="base" hangingPunct="0">
        <a:spcBef>
          <a:spcPct val="0"/>
        </a:spcBef>
        <a:spcAft>
          <a:spcPct val="0"/>
        </a:spcAft>
        <a:defRPr sz="3500" kern="1200" spc="-100">
          <a:solidFill>
            <a:schemeClr val="tx1"/>
          </a:solidFill>
          <a:latin typeface="Calibri" pitchFamily="34" charset="0"/>
          <a:ea typeface="+mj-ea"/>
          <a:cs typeface="+mj-cs"/>
        </a:defRPr>
      </a:lvl1pPr>
      <a:lvl2pPr algn="l" rtl="0" eaLnBrk="0" fontAlgn="base" hangingPunct="0">
        <a:spcBef>
          <a:spcPct val="0"/>
        </a:spcBef>
        <a:spcAft>
          <a:spcPct val="0"/>
        </a:spcAft>
        <a:defRPr sz="3500">
          <a:solidFill>
            <a:schemeClr val="tx1"/>
          </a:solidFill>
          <a:latin typeface="Calibri" pitchFamily="34" charset="0"/>
        </a:defRPr>
      </a:lvl2pPr>
      <a:lvl3pPr algn="l" rtl="0" eaLnBrk="0" fontAlgn="base" hangingPunct="0">
        <a:spcBef>
          <a:spcPct val="0"/>
        </a:spcBef>
        <a:spcAft>
          <a:spcPct val="0"/>
        </a:spcAft>
        <a:defRPr sz="3500">
          <a:solidFill>
            <a:schemeClr val="tx1"/>
          </a:solidFill>
          <a:latin typeface="Calibri" pitchFamily="34" charset="0"/>
        </a:defRPr>
      </a:lvl3pPr>
      <a:lvl4pPr algn="l" rtl="0" eaLnBrk="0" fontAlgn="base" hangingPunct="0">
        <a:spcBef>
          <a:spcPct val="0"/>
        </a:spcBef>
        <a:spcAft>
          <a:spcPct val="0"/>
        </a:spcAft>
        <a:defRPr sz="3500">
          <a:solidFill>
            <a:schemeClr val="tx1"/>
          </a:solidFill>
          <a:latin typeface="Calibri" pitchFamily="34" charset="0"/>
        </a:defRPr>
      </a:lvl4pPr>
      <a:lvl5pPr algn="l" rtl="0" eaLnBrk="0" fontAlgn="base" hangingPunct="0">
        <a:spcBef>
          <a:spcPct val="0"/>
        </a:spcBef>
        <a:spcAft>
          <a:spcPct val="0"/>
        </a:spcAft>
        <a:defRPr sz="3500">
          <a:solidFill>
            <a:schemeClr val="tx1"/>
          </a:solidFill>
          <a:latin typeface="Calibri" pitchFamily="34" charset="0"/>
        </a:defRPr>
      </a:lvl5pPr>
      <a:lvl6pPr marL="457200" algn="l" rtl="0" eaLnBrk="1" fontAlgn="base" hangingPunct="1">
        <a:spcBef>
          <a:spcPct val="0"/>
        </a:spcBef>
        <a:spcAft>
          <a:spcPct val="0"/>
        </a:spcAft>
        <a:defRPr sz="4000">
          <a:solidFill>
            <a:srgbClr val="C8D0DC"/>
          </a:solidFill>
          <a:latin typeface="Consolas" pitchFamily="49" charset="0"/>
        </a:defRPr>
      </a:lvl6pPr>
      <a:lvl7pPr marL="914400" algn="l" rtl="0" eaLnBrk="1" fontAlgn="base" hangingPunct="1">
        <a:spcBef>
          <a:spcPct val="0"/>
        </a:spcBef>
        <a:spcAft>
          <a:spcPct val="0"/>
        </a:spcAft>
        <a:defRPr sz="4000">
          <a:solidFill>
            <a:srgbClr val="C8D0DC"/>
          </a:solidFill>
          <a:latin typeface="Consolas" pitchFamily="49" charset="0"/>
        </a:defRPr>
      </a:lvl7pPr>
      <a:lvl8pPr marL="1371600" algn="l" rtl="0" eaLnBrk="1" fontAlgn="base" hangingPunct="1">
        <a:spcBef>
          <a:spcPct val="0"/>
        </a:spcBef>
        <a:spcAft>
          <a:spcPct val="0"/>
        </a:spcAft>
        <a:defRPr sz="4000">
          <a:solidFill>
            <a:srgbClr val="C8D0DC"/>
          </a:solidFill>
          <a:latin typeface="Consolas" pitchFamily="49" charset="0"/>
        </a:defRPr>
      </a:lvl8pPr>
      <a:lvl9pPr marL="1828800" algn="l" rtl="0" eaLnBrk="1" fontAlgn="base" hangingPunct="1">
        <a:spcBef>
          <a:spcPct val="0"/>
        </a:spcBef>
        <a:spcAft>
          <a:spcPct val="0"/>
        </a:spcAft>
        <a:defRPr sz="4000">
          <a:solidFill>
            <a:srgbClr val="C8D0DC"/>
          </a:solidFill>
          <a:latin typeface="Consolas" pitchFamily="49" charset="0"/>
        </a:defRPr>
      </a:lvl9pPr>
      <a:extLst/>
    </p:titleStyle>
    <p:bodyStyle>
      <a:lvl1pPr marL="411163" indent="-342900" algn="l" rtl="0" eaLnBrk="0" fontAlgn="base" hangingPunct="0">
        <a:spcBef>
          <a:spcPts val="700"/>
        </a:spcBef>
        <a:spcAft>
          <a:spcPct val="0"/>
        </a:spcAft>
        <a:buClr>
          <a:srgbClr val="002D86"/>
        </a:buClr>
        <a:buSzPct val="95000"/>
        <a:buFont typeface="Wingdings" pitchFamily="2" charset="2"/>
        <a:buChar char=""/>
        <a:defRPr sz="3000" kern="1200">
          <a:solidFill>
            <a:schemeClr val="tx1"/>
          </a:solidFill>
          <a:latin typeface="Calibri" pitchFamily="34" charset="0"/>
          <a:ea typeface="+mn-ea"/>
          <a:cs typeface="+mn-cs"/>
        </a:defRPr>
      </a:lvl1pPr>
      <a:lvl2pPr marL="739775" indent="-285750" algn="l" rtl="0" eaLnBrk="0" fontAlgn="base" hangingPunct="0">
        <a:spcBef>
          <a:spcPct val="20000"/>
        </a:spcBef>
        <a:spcAft>
          <a:spcPct val="0"/>
        </a:spcAft>
        <a:buClr>
          <a:srgbClr val="002D86"/>
        </a:buClr>
        <a:buSzPct val="90000"/>
        <a:buFont typeface="Wingdings" pitchFamily="2" charset="2"/>
        <a:buChar char=""/>
        <a:defRPr sz="2600" kern="1200">
          <a:solidFill>
            <a:schemeClr val="tx1"/>
          </a:solidFill>
          <a:latin typeface="Calibri" pitchFamily="34" charset="0"/>
          <a:ea typeface="+mn-ea"/>
          <a:cs typeface="+mn-cs"/>
        </a:defRPr>
      </a:lvl2pPr>
      <a:lvl3pPr marL="995363" indent="-228600" algn="l" rtl="0" eaLnBrk="0" fontAlgn="base" hangingPunct="0">
        <a:spcBef>
          <a:spcPct val="20000"/>
        </a:spcBef>
        <a:spcAft>
          <a:spcPct val="0"/>
        </a:spcAft>
        <a:buClr>
          <a:srgbClr val="002D86"/>
        </a:buClr>
        <a:buFont typeface="Arial" pitchFamily="34" charset="0"/>
        <a:buChar char="•"/>
        <a:defRPr sz="2400" kern="1200">
          <a:solidFill>
            <a:schemeClr val="tx1"/>
          </a:solidFill>
          <a:latin typeface="Calibri" pitchFamily="34" charset="0"/>
          <a:ea typeface="+mn-ea"/>
          <a:cs typeface="+mn-cs"/>
        </a:defRPr>
      </a:lvl3pPr>
      <a:lvl4pPr marL="1260475" indent="-228600" algn="l" rtl="0" eaLnBrk="0" fontAlgn="base" hangingPunct="0">
        <a:spcBef>
          <a:spcPct val="20000"/>
        </a:spcBef>
        <a:spcAft>
          <a:spcPct val="0"/>
        </a:spcAft>
        <a:buClr>
          <a:srgbClr val="002D86"/>
        </a:buClr>
        <a:buFont typeface="Calibri" pitchFamily="34" charset="0"/>
        <a:buChar char="◦"/>
        <a:defRPr sz="2200" kern="1200">
          <a:solidFill>
            <a:schemeClr val="tx1"/>
          </a:solidFill>
          <a:latin typeface="Calibri" pitchFamily="34" charset="0"/>
          <a:ea typeface="+mn-ea"/>
          <a:cs typeface="+mn-cs"/>
        </a:defRPr>
      </a:lvl4pPr>
      <a:lvl5pPr marL="1481138" indent="-209550" algn="l" rtl="0" eaLnBrk="0" fontAlgn="base" hangingPunct="0">
        <a:spcBef>
          <a:spcPct val="20000"/>
        </a:spcBef>
        <a:spcAft>
          <a:spcPct val="0"/>
        </a:spcAft>
        <a:buClr>
          <a:srgbClr val="002D86"/>
        </a:buClr>
        <a:buFont typeface="Symbol" pitchFamily="18" charset="2"/>
        <a:buChar char="-"/>
        <a:defRPr sz="2000" kern="1200">
          <a:solidFill>
            <a:schemeClr val="tx1"/>
          </a:solidFill>
          <a:latin typeface="Calibri" pitchFamily="34" charset="0"/>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1143000" y="476250"/>
            <a:ext cx="7677150" cy="1152525"/>
          </a:xfrm>
          <a:prstGeom prst="rect">
            <a:avLst/>
          </a:prstGeom>
        </p:spPr>
        <p:txBody>
          <a:bodyPr vert="horz" anchor="t">
            <a:noAutofit/>
          </a:bodyPr>
          <a:lstStyle/>
          <a:p>
            <a:r>
              <a:rPr lang="de-DE" dirty="0"/>
              <a:t>Titelmasterformat durch Klicken bearbeiten</a:t>
            </a:r>
            <a:endParaRPr lang="en-US" dirty="0"/>
          </a:p>
        </p:txBody>
      </p:sp>
      <p:sp>
        <p:nvSpPr>
          <p:cNvPr id="1027" name="Textplatzhalter 12"/>
          <p:cNvSpPr>
            <a:spLocks noGrp="1"/>
          </p:cNvSpPr>
          <p:nvPr>
            <p:ph type="body" idx="1"/>
          </p:nvPr>
        </p:nvSpPr>
        <p:spPr bwMode="auto">
          <a:xfrm>
            <a:off x="1144588" y="1770063"/>
            <a:ext cx="767556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4" name="Datumsplatzhalter 13"/>
          <p:cNvSpPr>
            <a:spLocks noGrp="1"/>
          </p:cNvSpPr>
          <p:nvPr>
            <p:ph type="dt" sz="half" idx="2"/>
          </p:nvPr>
        </p:nvSpPr>
        <p:spPr>
          <a:xfrm>
            <a:off x="6550025" y="6416675"/>
            <a:ext cx="1766888" cy="365125"/>
          </a:xfrm>
          <a:prstGeom prst="rect">
            <a:avLst/>
          </a:prstGeom>
        </p:spPr>
        <p:txBody>
          <a:bodyPr vert="horz" anchor="b"/>
          <a:lstStyle>
            <a:lvl1pPr algn="r" eaLnBrk="1" fontAlgn="auto" latinLnBrk="0" hangingPunct="1">
              <a:spcBef>
                <a:spcPts val="0"/>
              </a:spcBef>
              <a:spcAft>
                <a:spcPts val="0"/>
              </a:spcAft>
              <a:defRPr kumimoji="0" sz="1100">
                <a:solidFill>
                  <a:srgbClr val="002D86"/>
                </a:solidFill>
                <a:latin typeface="+mn-lt"/>
                <a:cs typeface="+mn-cs"/>
              </a:defRPr>
            </a:lvl1pPr>
            <a:extLst/>
          </a:lstStyle>
          <a:p>
            <a:pPr>
              <a:defRPr/>
            </a:pPr>
            <a:fld id="{DED03C00-EC3B-4198-A430-9B80B1A37D94}" type="datetime1">
              <a:rPr lang="de-DE"/>
              <a:pPr>
                <a:defRPr/>
              </a:pPr>
              <a:t>13.10.2021</a:t>
            </a:fld>
            <a:endParaRPr lang="de-AT" dirty="0"/>
          </a:p>
        </p:txBody>
      </p:sp>
      <p:sp>
        <p:nvSpPr>
          <p:cNvPr id="3" name="Fußzeilenplatzhalter 2"/>
          <p:cNvSpPr>
            <a:spLocks noGrp="1"/>
          </p:cNvSpPr>
          <p:nvPr>
            <p:ph type="ftr" sz="quarter" idx="3"/>
          </p:nvPr>
        </p:nvSpPr>
        <p:spPr>
          <a:xfrm>
            <a:off x="1155700" y="6416675"/>
            <a:ext cx="5360988" cy="365125"/>
          </a:xfrm>
          <a:prstGeom prst="rect">
            <a:avLst/>
          </a:prstGeom>
        </p:spPr>
        <p:txBody>
          <a:bodyPr vert="horz" anchor="b"/>
          <a:lstStyle>
            <a:lvl1pPr algn="ctr" eaLnBrk="1" fontAlgn="auto" latinLnBrk="0" hangingPunct="1">
              <a:spcBef>
                <a:spcPts val="0"/>
              </a:spcBef>
              <a:spcAft>
                <a:spcPts val="0"/>
              </a:spcAft>
              <a:defRPr kumimoji="0" sz="1100">
                <a:solidFill>
                  <a:srgbClr val="002D86"/>
                </a:solidFill>
                <a:latin typeface="Calibri" pitchFamily="34" charset="0"/>
                <a:cs typeface="+mn-cs"/>
              </a:defRPr>
            </a:lvl1pPr>
            <a:extLst/>
          </a:lstStyle>
          <a:p>
            <a:pPr>
              <a:defRPr/>
            </a:pPr>
            <a:endParaRPr lang="de-AT"/>
          </a:p>
        </p:txBody>
      </p:sp>
      <p:sp>
        <p:nvSpPr>
          <p:cNvPr id="23" name="Foliennummernplatzhalter 22"/>
          <p:cNvSpPr>
            <a:spLocks noGrp="1"/>
          </p:cNvSpPr>
          <p:nvPr>
            <p:ph type="sldNum" sz="quarter" idx="4"/>
          </p:nvPr>
        </p:nvSpPr>
        <p:spPr>
          <a:xfrm>
            <a:off x="8283575" y="6423025"/>
            <a:ext cx="536575" cy="365125"/>
          </a:xfrm>
          <a:prstGeom prst="rect">
            <a:avLst/>
          </a:prstGeom>
        </p:spPr>
        <p:txBody>
          <a:bodyPr vert="horz" anchor="b"/>
          <a:lstStyle>
            <a:lvl1pPr algn="r" eaLnBrk="1" fontAlgn="auto" latinLnBrk="0" hangingPunct="1">
              <a:spcBef>
                <a:spcPts val="0"/>
              </a:spcBef>
              <a:spcAft>
                <a:spcPts val="0"/>
              </a:spcAft>
              <a:defRPr kumimoji="0" sz="1200">
                <a:solidFill>
                  <a:srgbClr val="002D86"/>
                </a:solidFill>
                <a:latin typeface="Calibri" pitchFamily="34" charset="0"/>
                <a:cs typeface="+mn-cs"/>
              </a:defRPr>
            </a:lvl1pPr>
            <a:extLst/>
          </a:lstStyle>
          <a:p>
            <a:pPr>
              <a:defRPr/>
            </a:pPr>
            <a:fld id="{36C48E83-5B0C-459E-AE26-FBAFD74FD912}" type="slidenum">
              <a:rPr lang="de-AT"/>
              <a:pPr>
                <a:defRPr/>
              </a:pPr>
              <a:t>‹Nr.›</a:t>
            </a:fld>
            <a:endParaRPr lang="de-AT" dirty="0"/>
          </a:p>
        </p:txBody>
      </p:sp>
    </p:spTree>
    <p:extLst>
      <p:ext uri="{BB962C8B-B14F-4D97-AF65-F5344CB8AC3E}">
        <p14:creationId xmlns:p14="http://schemas.microsoft.com/office/powerpoint/2010/main" val="1599103879"/>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67" r:id="rId4"/>
    <p:sldLayoutId id="2147483943" r:id="rId5"/>
    <p:sldLayoutId id="2147483944" r:id="rId6"/>
  </p:sldLayoutIdLst>
  <p:hf hdr="0"/>
  <p:txStyles>
    <p:titleStyle>
      <a:lvl1pPr algn="l" rtl="0" eaLnBrk="0" fontAlgn="base" hangingPunct="0">
        <a:spcBef>
          <a:spcPct val="0"/>
        </a:spcBef>
        <a:spcAft>
          <a:spcPct val="0"/>
        </a:spcAft>
        <a:defRPr sz="3500" kern="1200" spc="-100">
          <a:solidFill>
            <a:schemeClr val="tx1"/>
          </a:solidFill>
          <a:latin typeface="Calibri" pitchFamily="34" charset="0"/>
          <a:ea typeface="+mj-ea"/>
          <a:cs typeface="+mj-cs"/>
        </a:defRPr>
      </a:lvl1pPr>
      <a:lvl2pPr algn="l" rtl="0" eaLnBrk="0" fontAlgn="base" hangingPunct="0">
        <a:spcBef>
          <a:spcPct val="0"/>
        </a:spcBef>
        <a:spcAft>
          <a:spcPct val="0"/>
        </a:spcAft>
        <a:defRPr sz="3500">
          <a:solidFill>
            <a:schemeClr val="tx1"/>
          </a:solidFill>
          <a:latin typeface="Calibri" pitchFamily="34" charset="0"/>
        </a:defRPr>
      </a:lvl2pPr>
      <a:lvl3pPr algn="l" rtl="0" eaLnBrk="0" fontAlgn="base" hangingPunct="0">
        <a:spcBef>
          <a:spcPct val="0"/>
        </a:spcBef>
        <a:spcAft>
          <a:spcPct val="0"/>
        </a:spcAft>
        <a:defRPr sz="3500">
          <a:solidFill>
            <a:schemeClr val="tx1"/>
          </a:solidFill>
          <a:latin typeface="Calibri" pitchFamily="34" charset="0"/>
        </a:defRPr>
      </a:lvl3pPr>
      <a:lvl4pPr algn="l" rtl="0" eaLnBrk="0" fontAlgn="base" hangingPunct="0">
        <a:spcBef>
          <a:spcPct val="0"/>
        </a:spcBef>
        <a:spcAft>
          <a:spcPct val="0"/>
        </a:spcAft>
        <a:defRPr sz="3500">
          <a:solidFill>
            <a:schemeClr val="tx1"/>
          </a:solidFill>
          <a:latin typeface="Calibri" pitchFamily="34" charset="0"/>
        </a:defRPr>
      </a:lvl4pPr>
      <a:lvl5pPr algn="l" rtl="0" eaLnBrk="0" fontAlgn="base" hangingPunct="0">
        <a:spcBef>
          <a:spcPct val="0"/>
        </a:spcBef>
        <a:spcAft>
          <a:spcPct val="0"/>
        </a:spcAft>
        <a:defRPr sz="3500">
          <a:solidFill>
            <a:schemeClr val="tx1"/>
          </a:solidFill>
          <a:latin typeface="Calibri" pitchFamily="34" charset="0"/>
        </a:defRPr>
      </a:lvl5pPr>
      <a:lvl6pPr marL="457200" algn="l" rtl="0" eaLnBrk="1" fontAlgn="base" hangingPunct="1">
        <a:spcBef>
          <a:spcPct val="0"/>
        </a:spcBef>
        <a:spcAft>
          <a:spcPct val="0"/>
        </a:spcAft>
        <a:defRPr sz="4000">
          <a:solidFill>
            <a:srgbClr val="C8D0DC"/>
          </a:solidFill>
          <a:latin typeface="Consolas" pitchFamily="49" charset="0"/>
        </a:defRPr>
      </a:lvl6pPr>
      <a:lvl7pPr marL="914400" algn="l" rtl="0" eaLnBrk="1" fontAlgn="base" hangingPunct="1">
        <a:spcBef>
          <a:spcPct val="0"/>
        </a:spcBef>
        <a:spcAft>
          <a:spcPct val="0"/>
        </a:spcAft>
        <a:defRPr sz="4000">
          <a:solidFill>
            <a:srgbClr val="C8D0DC"/>
          </a:solidFill>
          <a:latin typeface="Consolas" pitchFamily="49" charset="0"/>
        </a:defRPr>
      </a:lvl7pPr>
      <a:lvl8pPr marL="1371600" algn="l" rtl="0" eaLnBrk="1" fontAlgn="base" hangingPunct="1">
        <a:spcBef>
          <a:spcPct val="0"/>
        </a:spcBef>
        <a:spcAft>
          <a:spcPct val="0"/>
        </a:spcAft>
        <a:defRPr sz="4000">
          <a:solidFill>
            <a:srgbClr val="C8D0DC"/>
          </a:solidFill>
          <a:latin typeface="Consolas" pitchFamily="49" charset="0"/>
        </a:defRPr>
      </a:lvl8pPr>
      <a:lvl9pPr marL="1828800" algn="l" rtl="0" eaLnBrk="1" fontAlgn="base" hangingPunct="1">
        <a:spcBef>
          <a:spcPct val="0"/>
        </a:spcBef>
        <a:spcAft>
          <a:spcPct val="0"/>
        </a:spcAft>
        <a:defRPr sz="4000">
          <a:solidFill>
            <a:srgbClr val="C8D0DC"/>
          </a:solidFill>
          <a:latin typeface="Consolas" pitchFamily="49" charset="0"/>
        </a:defRPr>
      </a:lvl9pPr>
      <a:extLst/>
    </p:titleStyle>
    <p:bodyStyle>
      <a:lvl1pPr marL="411163" indent="-342900" algn="l" rtl="0" eaLnBrk="0" fontAlgn="base" hangingPunct="0">
        <a:spcBef>
          <a:spcPts val="700"/>
        </a:spcBef>
        <a:spcAft>
          <a:spcPct val="0"/>
        </a:spcAft>
        <a:buClr>
          <a:srgbClr val="002D86"/>
        </a:buClr>
        <a:buSzPct val="95000"/>
        <a:buFont typeface="Wingdings" pitchFamily="2" charset="2"/>
        <a:buChar char=""/>
        <a:defRPr sz="3000" kern="1200">
          <a:solidFill>
            <a:schemeClr val="tx1"/>
          </a:solidFill>
          <a:latin typeface="Calibri" pitchFamily="34" charset="0"/>
          <a:ea typeface="+mn-ea"/>
          <a:cs typeface="+mn-cs"/>
        </a:defRPr>
      </a:lvl1pPr>
      <a:lvl2pPr marL="739775" indent="-285750" algn="l" rtl="0" eaLnBrk="0" fontAlgn="base" hangingPunct="0">
        <a:spcBef>
          <a:spcPct val="20000"/>
        </a:spcBef>
        <a:spcAft>
          <a:spcPct val="0"/>
        </a:spcAft>
        <a:buClr>
          <a:srgbClr val="002D86"/>
        </a:buClr>
        <a:buSzPct val="90000"/>
        <a:buFont typeface="Wingdings" pitchFamily="2" charset="2"/>
        <a:buChar char=""/>
        <a:defRPr sz="2600" kern="1200">
          <a:solidFill>
            <a:schemeClr val="tx1"/>
          </a:solidFill>
          <a:latin typeface="Calibri" pitchFamily="34" charset="0"/>
          <a:ea typeface="+mn-ea"/>
          <a:cs typeface="+mn-cs"/>
        </a:defRPr>
      </a:lvl2pPr>
      <a:lvl3pPr marL="995363" indent="-228600" algn="l" rtl="0" eaLnBrk="0" fontAlgn="base" hangingPunct="0">
        <a:spcBef>
          <a:spcPct val="20000"/>
        </a:spcBef>
        <a:spcAft>
          <a:spcPct val="0"/>
        </a:spcAft>
        <a:buClr>
          <a:srgbClr val="002D86"/>
        </a:buClr>
        <a:buFont typeface="Arial" pitchFamily="34" charset="0"/>
        <a:buChar char="•"/>
        <a:defRPr sz="2400" kern="1200">
          <a:solidFill>
            <a:schemeClr val="tx1"/>
          </a:solidFill>
          <a:latin typeface="Calibri" pitchFamily="34" charset="0"/>
          <a:ea typeface="+mn-ea"/>
          <a:cs typeface="+mn-cs"/>
        </a:defRPr>
      </a:lvl3pPr>
      <a:lvl4pPr marL="1260475" indent="-228600" algn="l" rtl="0" eaLnBrk="0" fontAlgn="base" hangingPunct="0">
        <a:spcBef>
          <a:spcPct val="20000"/>
        </a:spcBef>
        <a:spcAft>
          <a:spcPct val="0"/>
        </a:spcAft>
        <a:buClr>
          <a:srgbClr val="002D86"/>
        </a:buClr>
        <a:buFont typeface="Calibri" pitchFamily="34" charset="0"/>
        <a:buChar char="◦"/>
        <a:defRPr sz="2200" kern="1200">
          <a:solidFill>
            <a:schemeClr val="tx1"/>
          </a:solidFill>
          <a:latin typeface="Calibri" pitchFamily="34" charset="0"/>
          <a:ea typeface="+mn-ea"/>
          <a:cs typeface="+mn-cs"/>
        </a:defRPr>
      </a:lvl4pPr>
      <a:lvl5pPr marL="1481138" indent="-209550" algn="l" rtl="0" eaLnBrk="0" fontAlgn="base" hangingPunct="0">
        <a:spcBef>
          <a:spcPct val="20000"/>
        </a:spcBef>
        <a:spcAft>
          <a:spcPct val="0"/>
        </a:spcAft>
        <a:buClr>
          <a:srgbClr val="002D86"/>
        </a:buClr>
        <a:buFont typeface="Symbol" pitchFamily="18" charset="2"/>
        <a:buChar char="-"/>
        <a:defRPr sz="2000" kern="1200">
          <a:solidFill>
            <a:schemeClr val="tx1"/>
          </a:solidFill>
          <a:latin typeface="Calibri" pitchFamily="34" charset="0"/>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1143000" y="476250"/>
            <a:ext cx="7677150" cy="1152525"/>
          </a:xfrm>
          <a:prstGeom prst="rect">
            <a:avLst/>
          </a:prstGeom>
        </p:spPr>
        <p:txBody>
          <a:bodyPr vert="horz" anchor="t">
            <a:noAutofit/>
          </a:bodyPr>
          <a:lstStyle/>
          <a:p>
            <a:r>
              <a:rPr lang="de-DE" dirty="0"/>
              <a:t>Titelmasterformat durch Klicken bearbeiten</a:t>
            </a:r>
            <a:endParaRPr lang="en-US" dirty="0"/>
          </a:p>
        </p:txBody>
      </p:sp>
      <p:sp>
        <p:nvSpPr>
          <p:cNvPr id="1027" name="Textplatzhalter 12"/>
          <p:cNvSpPr>
            <a:spLocks noGrp="1"/>
          </p:cNvSpPr>
          <p:nvPr>
            <p:ph type="body" idx="1"/>
          </p:nvPr>
        </p:nvSpPr>
        <p:spPr bwMode="auto">
          <a:xfrm>
            <a:off x="1144588" y="1770063"/>
            <a:ext cx="767556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4" name="Datumsplatzhalter 13"/>
          <p:cNvSpPr>
            <a:spLocks noGrp="1"/>
          </p:cNvSpPr>
          <p:nvPr>
            <p:ph type="dt" sz="half" idx="2"/>
          </p:nvPr>
        </p:nvSpPr>
        <p:spPr>
          <a:xfrm>
            <a:off x="6550025" y="6416675"/>
            <a:ext cx="1766888" cy="365125"/>
          </a:xfrm>
          <a:prstGeom prst="rect">
            <a:avLst/>
          </a:prstGeom>
        </p:spPr>
        <p:txBody>
          <a:bodyPr vert="horz" anchor="b"/>
          <a:lstStyle>
            <a:lvl1pPr algn="r" eaLnBrk="1" fontAlgn="auto" latinLnBrk="0" hangingPunct="1">
              <a:spcBef>
                <a:spcPts val="0"/>
              </a:spcBef>
              <a:spcAft>
                <a:spcPts val="0"/>
              </a:spcAft>
              <a:defRPr kumimoji="0" sz="1100">
                <a:solidFill>
                  <a:srgbClr val="2E77AE"/>
                </a:solidFill>
                <a:latin typeface="Calibri" pitchFamily="34" charset="0"/>
                <a:cs typeface="+mn-cs"/>
              </a:defRPr>
            </a:lvl1pPr>
            <a:extLst/>
          </a:lstStyle>
          <a:p>
            <a:pPr>
              <a:defRPr/>
            </a:pPr>
            <a:fld id="{7DF14D7D-3358-4A1E-A412-EB3BF1809963}" type="datetime1">
              <a:rPr lang="de-DE" smtClean="0"/>
              <a:pPr>
                <a:defRPr/>
              </a:pPr>
              <a:t>13.10.2021</a:t>
            </a:fld>
            <a:endParaRPr lang="de-AT" dirty="0"/>
          </a:p>
        </p:txBody>
      </p:sp>
      <p:sp>
        <p:nvSpPr>
          <p:cNvPr id="3" name="Fußzeilenplatzhalter 2"/>
          <p:cNvSpPr>
            <a:spLocks noGrp="1"/>
          </p:cNvSpPr>
          <p:nvPr>
            <p:ph type="ftr" sz="quarter" idx="3"/>
          </p:nvPr>
        </p:nvSpPr>
        <p:spPr>
          <a:xfrm>
            <a:off x="1155700" y="6416675"/>
            <a:ext cx="5360988" cy="365125"/>
          </a:xfrm>
          <a:prstGeom prst="rect">
            <a:avLst/>
          </a:prstGeom>
        </p:spPr>
        <p:txBody>
          <a:bodyPr vert="horz" anchor="b"/>
          <a:lstStyle>
            <a:lvl1pPr algn="ctr" eaLnBrk="1" fontAlgn="auto" latinLnBrk="0" hangingPunct="1">
              <a:spcBef>
                <a:spcPts val="0"/>
              </a:spcBef>
              <a:spcAft>
                <a:spcPts val="0"/>
              </a:spcAft>
              <a:defRPr kumimoji="0" sz="1100">
                <a:solidFill>
                  <a:srgbClr val="2E77AE"/>
                </a:solidFill>
                <a:latin typeface="Calibri" pitchFamily="34" charset="0"/>
                <a:cs typeface="+mn-cs"/>
              </a:defRPr>
            </a:lvl1pPr>
            <a:extLst/>
          </a:lstStyle>
          <a:p>
            <a:pPr>
              <a:defRPr/>
            </a:pPr>
            <a:endParaRPr lang="de-AT" dirty="0"/>
          </a:p>
        </p:txBody>
      </p:sp>
      <p:sp>
        <p:nvSpPr>
          <p:cNvPr id="23" name="Foliennummernplatzhalter 22"/>
          <p:cNvSpPr>
            <a:spLocks noGrp="1"/>
          </p:cNvSpPr>
          <p:nvPr>
            <p:ph type="sldNum" sz="quarter" idx="4"/>
          </p:nvPr>
        </p:nvSpPr>
        <p:spPr>
          <a:xfrm>
            <a:off x="8283575" y="6423025"/>
            <a:ext cx="536575" cy="365125"/>
          </a:xfrm>
          <a:prstGeom prst="rect">
            <a:avLst/>
          </a:prstGeom>
        </p:spPr>
        <p:txBody>
          <a:bodyPr vert="horz" anchor="b"/>
          <a:lstStyle>
            <a:lvl1pPr algn="r" eaLnBrk="1" fontAlgn="auto" latinLnBrk="0" hangingPunct="1">
              <a:spcBef>
                <a:spcPts val="0"/>
              </a:spcBef>
              <a:spcAft>
                <a:spcPts val="0"/>
              </a:spcAft>
              <a:defRPr kumimoji="0" sz="1200">
                <a:solidFill>
                  <a:srgbClr val="2E77AE"/>
                </a:solidFill>
                <a:latin typeface="Calibri" pitchFamily="34" charset="0"/>
                <a:cs typeface="+mn-cs"/>
              </a:defRPr>
            </a:lvl1pPr>
            <a:extLst/>
          </a:lstStyle>
          <a:p>
            <a:pPr>
              <a:defRPr/>
            </a:pPr>
            <a:fld id="{4FCE6DE9-E669-4CC3-AF33-64B6C707BA3A}" type="slidenum">
              <a:rPr lang="de-AT" smtClean="0"/>
              <a:pPr>
                <a:defRPr/>
              </a:pPr>
              <a:t>‹Nr.›</a:t>
            </a:fld>
            <a:endParaRPr lang="de-AT" dirty="0"/>
          </a:p>
        </p:txBody>
      </p:sp>
    </p:spTree>
    <p:extLst>
      <p:ext uri="{BB962C8B-B14F-4D97-AF65-F5344CB8AC3E}">
        <p14:creationId xmlns:p14="http://schemas.microsoft.com/office/powerpoint/2010/main" val="2901045418"/>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Lst>
  <p:hf hdr="0"/>
  <p:txStyles>
    <p:titleStyle>
      <a:lvl1pPr algn="l" rtl="0" eaLnBrk="1" fontAlgn="base" hangingPunct="1">
        <a:spcBef>
          <a:spcPct val="0"/>
        </a:spcBef>
        <a:spcAft>
          <a:spcPct val="0"/>
        </a:spcAft>
        <a:defRPr sz="3500" kern="1200" spc="-100">
          <a:solidFill>
            <a:schemeClr val="tx1"/>
          </a:solidFill>
          <a:latin typeface="Calibri" pitchFamily="34" charset="0"/>
          <a:ea typeface="+mj-ea"/>
          <a:cs typeface="+mj-cs"/>
        </a:defRPr>
      </a:lvl1pPr>
      <a:lvl2pPr algn="l" rtl="0" eaLnBrk="1" fontAlgn="base" hangingPunct="1">
        <a:spcBef>
          <a:spcPct val="0"/>
        </a:spcBef>
        <a:spcAft>
          <a:spcPct val="0"/>
        </a:spcAft>
        <a:defRPr sz="3500">
          <a:solidFill>
            <a:schemeClr val="tx1"/>
          </a:solidFill>
          <a:latin typeface="Calibri" pitchFamily="34" charset="0"/>
        </a:defRPr>
      </a:lvl2pPr>
      <a:lvl3pPr algn="l" rtl="0" eaLnBrk="1" fontAlgn="base" hangingPunct="1">
        <a:spcBef>
          <a:spcPct val="0"/>
        </a:spcBef>
        <a:spcAft>
          <a:spcPct val="0"/>
        </a:spcAft>
        <a:defRPr sz="3500">
          <a:solidFill>
            <a:schemeClr val="tx1"/>
          </a:solidFill>
          <a:latin typeface="Calibri" pitchFamily="34" charset="0"/>
        </a:defRPr>
      </a:lvl3pPr>
      <a:lvl4pPr algn="l" rtl="0" eaLnBrk="1" fontAlgn="base" hangingPunct="1">
        <a:spcBef>
          <a:spcPct val="0"/>
        </a:spcBef>
        <a:spcAft>
          <a:spcPct val="0"/>
        </a:spcAft>
        <a:defRPr sz="3500">
          <a:solidFill>
            <a:schemeClr val="tx1"/>
          </a:solidFill>
          <a:latin typeface="Calibri" pitchFamily="34" charset="0"/>
        </a:defRPr>
      </a:lvl4pPr>
      <a:lvl5pPr algn="l" rtl="0" eaLnBrk="1" fontAlgn="base" hangingPunct="1">
        <a:spcBef>
          <a:spcPct val="0"/>
        </a:spcBef>
        <a:spcAft>
          <a:spcPct val="0"/>
        </a:spcAft>
        <a:defRPr sz="3500">
          <a:solidFill>
            <a:schemeClr val="tx1"/>
          </a:solidFill>
          <a:latin typeface="Calibri" pitchFamily="34" charset="0"/>
        </a:defRPr>
      </a:lvl5pPr>
      <a:lvl6pPr marL="457200" algn="l" rtl="0" eaLnBrk="1" fontAlgn="base" hangingPunct="1">
        <a:spcBef>
          <a:spcPct val="0"/>
        </a:spcBef>
        <a:spcAft>
          <a:spcPct val="0"/>
        </a:spcAft>
        <a:defRPr sz="4000">
          <a:solidFill>
            <a:srgbClr val="C8D0DC"/>
          </a:solidFill>
          <a:latin typeface="Consolas" pitchFamily="49" charset="0"/>
        </a:defRPr>
      </a:lvl6pPr>
      <a:lvl7pPr marL="914400" algn="l" rtl="0" eaLnBrk="1" fontAlgn="base" hangingPunct="1">
        <a:spcBef>
          <a:spcPct val="0"/>
        </a:spcBef>
        <a:spcAft>
          <a:spcPct val="0"/>
        </a:spcAft>
        <a:defRPr sz="4000">
          <a:solidFill>
            <a:srgbClr val="C8D0DC"/>
          </a:solidFill>
          <a:latin typeface="Consolas" pitchFamily="49" charset="0"/>
        </a:defRPr>
      </a:lvl7pPr>
      <a:lvl8pPr marL="1371600" algn="l" rtl="0" eaLnBrk="1" fontAlgn="base" hangingPunct="1">
        <a:spcBef>
          <a:spcPct val="0"/>
        </a:spcBef>
        <a:spcAft>
          <a:spcPct val="0"/>
        </a:spcAft>
        <a:defRPr sz="4000">
          <a:solidFill>
            <a:srgbClr val="C8D0DC"/>
          </a:solidFill>
          <a:latin typeface="Consolas" pitchFamily="49" charset="0"/>
        </a:defRPr>
      </a:lvl8pPr>
      <a:lvl9pPr marL="1828800" algn="l" rtl="0" eaLnBrk="1" fontAlgn="base" hangingPunct="1">
        <a:spcBef>
          <a:spcPct val="0"/>
        </a:spcBef>
        <a:spcAft>
          <a:spcPct val="0"/>
        </a:spcAft>
        <a:defRPr sz="4000">
          <a:solidFill>
            <a:srgbClr val="C8D0DC"/>
          </a:solidFill>
          <a:latin typeface="Consolas" pitchFamily="49" charset="0"/>
        </a:defRPr>
      </a:lvl9pPr>
      <a:extLst/>
    </p:titleStyle>
    <p:bodyStyle>
      <a:lvl1pPr marL="411163" indent="-342900" algn="l" rtl="0" eaLnBrk="1" fontAlgn="base" hangingPunct="1">
        <a:spcBef>
          <a:spcPts val="700"/>
        </a:spcBef>
        <a:spcAft>
          <a:spcPct val="0"/>
        </a:spcAft>
        <a:buClr>
          <a:srgbClr val="C8C8C8"/>
        </a:buClr>
        <a:buSzPct val="95000"/>
        <a:buFont typeface="Wingdings" pitchFamily="2" charset="2"/>
        <a:buChar char=""/>
        <a:defRPr sz="3000" kern="1200">
          <a:solidFill>
            <a:schemeClr val="tx1"/>
          </a:solidFill>
          <a:latin typeface="Calibri" pitchFamily="34" charset="0"/>
          <a:ea typeface="+mn-ea"/>
          <a:cs typeface="+mn-cs"/>
        </a:defRPr>
      </a:lvl1pPr>
      <a:lvl2pPr marL="739775" indent="-285750" algn="l" rtl="0" eaLnBrk="1" fontAlgn="base" hangingPunct="1">
        <a:spcBef>
          <a:spcPct val="20000"/>
        </a:spcBef>
        <a:spcAft>
          <a:spcPct val="0"/>
        </a:spcAft>
        <a:buClr>
          <a:srgbClr val="C8C8C8"/>
        </a:buClr>
        <a:buSzPct val="90000"/>
        <a:buFont typeface="Wingdings" pitchFamily="2" charset="2"/>
        <a:buChar char=""/>
        <a:defRPr sz="2600" kern="1200">
          <a:solidFill>
            <a:schemeClr val="tx1"/>
          </a:solidFill>
          <a:latin typeface="Calibri" pitchFamily="34" charset="0"/>
          <a:ea typeface="+mn-ea"/>
          <a:cs typeface="+mn-cs"/>
        </a:defRPr>
      </a:lvl2pPr>
      <a:lvl3pPr marL="995363" indent="-228600" algn="l" rtl="0" eaLnBrk="1" fontAlgn="base" hangingPunct="1">
        <a:spcBef>
          <a:spcPct val="20000"/>
        </a:spcBef>
        <a:spcAft>
          <a:spcPct val="0"/>
        </a:spcAft>
        <a:buClr>
          <a:srgbClr val="C8C8C8"/>
        </a:buClr>
        <a:buFont typeface="Arial" pitchFamily="34" charset="0"/>
        <a:buChar char="•"/>
        <a:defRPr sz="2400" kern="1200">
          <a:solidFill>
            <a:schemeClr val="tx1"/>
          </a:solidFill>
          <a:latin typeface="Calibri" pitchFamily="34" charset="0"/>
          <a:ea typeface="+mn-ea"/>
          <a:cs typeface="+mn-cs"/>
        </a:defRPr>
      </a:lvl3pPr>
      <a:lvl4pPr marL="1260475" indent="-228600" algn="l" rtl="0" eaLnBrk="1" fontAlgn="base" hangingPunct="1">
        <a:spcBef>
          <a:spcPct val="20000"/>
        </a:spcBef>
        <a:spcAft>
          <a:spcPct val="0"/>
        </a:spcAft>
        <a:buClr>
          <a:srgbClr val="C8C8C8"/>
        </a:buClr>
        <a:buFont typeface="Calibri" pitchFamily="34" charset="0"/>
        <a:buChar char="◦"/>
        <a:defRPr sz="2200" kern="1200">
          <a:solidFill>
            <a:schemeClr val="tx1"/>
          </a:solidFill>
          <a:latin typeface="Calibri" pitchFamily="34" charset="0"/>
          <a:ea typeface="+mn-ea"/>
          <a:cs typeface="+mn-cs"/>
        </a:defRPr>
      </a:lvl4pPr>
      <a:lvl5pPr marL="1481138" indent="-209550" algn="l" rtl="0" eaLnBrk="1" fontAlgn="base" hangingPunct="1">
        <a:spcBef>
          <a:spcPct val="20000"/>
        </a:spcBef>
        <a:spcAft>
          <a:spcPct val="0"/>
        </a:spcAft>
        <a:buClr>
          <a:srgbClr val="C8C8C8"/>
        </a:buClr>
        <a:buFont typeface="Symbol" pitchFamily="18" charset="2"/>
        <a:buChar char="-"/>
        <a:defRPr sz="2000" kern="1200">
          <a:solidFill>
            <a:schemeClr val="tx1"/>
          </a:solidFill>
          <a:latin typeface="Calibri" pitchFamily="34" charset="0"/>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hart" Target="../charts/chart3.xml"/><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image" Target="../media/image46.svg"/><Relationship Id="rId3" Type="http://schemas.microsoft.com/office/2007/relationships/hdphoto" Target="../media/hdphoto2.wdp"/><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4.xml"/><Relationship Id="rId6" Type="http://schemas.openxmlformats.org/officeDocument/2006/relationships/image" Target="../media/image44.svg"/><Relationship Id="rId4" Type="http://schemas.openxmlformats.org/officeDocument/2006/relationships/image" Target="../media/image28.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73315B0-4F82-464B-978F-9AEAD503B676}"/>
              </a:ext>
            </a:extLst>
          </p:cNvPr>
          <p:cNvSpPr>
            <a:spLocks noGrp="1"/>
          </p:cNvSpPr>
          <p:nvPr>
            <p:ph type="ctrTitle"/>
          </p:nvPr>
        </p:nvSpPr>
        <p:spPr>
          <a:xfrm>
            <a:off x="717747" y="1490457"/>
            <a:ext cx="7911965" cy="1512168"/>
          </a:xfrm>
        </p:spPr>
        <p:txBody>
          <a:bodyPr/>
          <a:lstStyle/>
          <a:p>
            <a:r>
              <a:rPr lang="de-AT" sz="3600" dirty="0" smtClean="0"/>
              <a:t>Die Motorradwirtschaft </a:t>
            </a:r>
            <a:r>
              <a:rPr lang="de-AT" sz="3600" dirty="0"/>
              <a:t>in </a:t>
            </a:r>
            <a:r>
              <a:rPr lang="de-AT" sz="3600" dirty="0" smtClean="0"/>
              <a:t>Österreich</a:t>
            </a:r>
            <a:br>
              <a:rPr lang="de-AT" sz="3600" dirty="0" smtClean="0"/>
            </a:br>
            <a:endParaRPr lang="de-AT" sz="3600" dirty="0"/>
          </a:p>
        </p:txBody>
      </p:sp>
      <p:sp>
        <p:nvSpPr>
          <p:cNvPr id="5" name="Untertitel 4">
            <a:extLst>
              <a:ext uri="{FF2B5EF4-FFF2-40B4-BE49-F238E27FC236}">
                <a16:creationId xmlns:a16="http://schemas.microsoft.com/office/drawing/2014/main" id="{D0C98981-E71D-44AE-AEBA-28D38DDA254C}"/>
              </a:ext>
            </a:extLst>
          </p:cNvPr>
          <p:cNvSpPr>
            <a:spLocks noGrp="1"/>
          </p:cNvSpPr>
          <p:nvPr>
            <p:ph type="subTitle" idx="1"/>
          </p:nvPr>
        </p:nvSpPr>
        <p:spPr>
          <a:xfrm>
            <a:off x="717747" y="2053740"/>
            <a:ext cx="7916429" cy="1076712"/>
          </a:xfrm>
        </p:spPr>
        <p:txBody>
          <a:bodyPr/>
          <a:lstStyle/>
          <a:p>
            <a:r>
              <a:rPr lang="de-AT" sz="2400" dirty="0" smtClean="0"/>
              <a:t>Unterschätzt im ökologischen und ökonomischen Beitrag</a:t>
            </a:r>
            <a:endParaRPr lang="de-AT" sz="2400" dirty="0"/>
          </a:p>
        </p:txBody>
      </p:sp>
      <p:sp>
        <p:nvSpPr>
          <p:cNvPr id="6" name="Untertitel 4">
            <a:extLst>
              <a:ext uri="{FF2B5EF4-FFF2-40B4-BE49-F238E27FC236}">
                <a16:creationId xmlns:a16="http://schemas.microsoft.com/office/drawing/2014/main" id="{D0C98981-E71D-44AE-AEBA-28D38DDA254C}"/>
              </a:ext>
            </a:extLst>
          </p:cNvPr>
          <p:cNvSpPr txBox="1">
            <a:spLocks/>
          </p:cNvSpPr>
          <p:nvPr/>
        </p:nvSpPr>
        <p:spPr bwMode="auto">
          <a:xfrm>
            <a:off x="717747" y="4266108"/>
            <a:ext cx="2304256" cy="538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584" tIns="45720" rIns="91440" bIns="45720" numCol="1" anchor="b" anchorCtr="0" compatLnSpc="1">
            <a:prstTxWarp prst="textNoShape">
              <a:avLst/>
            </a:prstTxWarp>
          </a:bodyPr>
          <a:lstStyle>
            <a:lvl1pPr marL="0" indent="0" algn="l" rtl="0" eaLnBrk="1" fontAlgn="base" hangingPunct="1">
              <a:spcBef>
                <a:spcPts val="0"/>
              </a:spcBef>
              <a:spcAft>
                <a:spcPct val="0"/>
              </a:spcAft>
              <a:buClr>
                <a:srgbClr val="FF775F"/>
              </a:buClr>
              <a:buSzPct val="95000"/>
              <a:buFont typeface="Wingdings" pitchFamily="2" charset="2"/>
              <a:buNone/>
              <a:defRPr sz="2000" kern="1200" baseline="0">
                <a:solidFill>
                  <a:schemeClr val="bg1"/>
                </a:solidFill>
                <a:latin typeface="Calibri" pitchFamily="34" charset="0"/>
                <a:ea typeface="+mn-ea"/>
                <a:cs typeface="+mn-cs"/>
              </a:defRPr>
            </a:lvl1pPr>
            <a:lvl2pPr marL="457200" indent="0" algn="ctr" rtl="0" eaLnBrk="1" fontAlgn="base" hangingPunct="1">
              <a:spcBef>
                <a:spcPct val="20000"/>
              </a:spcBef>
              <a:spcAft>
                <a:spcPct val="0"/>
              </a:spcAft>
              <a:buClr>
                <a:srgbClr val="FF775F"/>
              </a:buClr>
              <a:buSzPct val="90000"/>
              <a:buFont typeface="Wingdings" pitchFamily="2" charset="2"/>
              <a:buNone/>
              <a:defRPr sz="2600" kern="1200">
                <a:solidFill>
                  <a:schemeClr val="tx1"/>
                </a:solidFill>
                <a:latin typeface="Calibri" pitchFamily="34" charset="0"/>
                <a:ea typeface="+mn-ea"/>
                <a:cs typeface="+mn-cs"/>
              </a:defRPr>
            </a:lvl2pPr>
            <a:lvl3pPr marL="914400" indent="0" algn="ctr" rtl="0" eaLnBrk="1" fontAlgn="base" hangingPunct="1">
              <a:spcBef>
                <a:spcPct val="20000"/>
              </a:spcBef>
              <a:spcAft>
                <a:spcPct val="0"/>
              </a:spcAft>
              <a:buClr>
                <a:srgbClr val="FF775F"/>
              </a:buClr>
              <a:buFont typeface="Arial" pitchFamily="34" charset="0"/>
              <a:buNone/>
              <a:defRPr sz="2400" kern="1200">
                <a:solidFill>
                  <a:schemeClr val="tx1"/>
                </a:solidFill>
                <a:latin typeface="Calibri" pitchFamily="34" charset="0"/>
                <a:ea typeface="+mn-ea"/>
                <a:cs typeface="+mn-cs"/>
              </a:defRPr>
            </a:lvl3pPr>
            <a:lvl4pPr marL="1371600" indent="0" algn="ctr" rtl="0" eaLnBrk="1" fontAlgn="base" hangingPunct="1">
              <a:spcBef>
                <a:spcPct val="20000"/>
              </a:spcBef>
              <a:spcAft>
                <a:spcPct val="0"/>
              </a:spcAft>
              <a:buClr>
                <a:srgbClr val="FF775F"/>
              </a:buClr>
              <a:buFont typeface="Calibri" pitchFamily="34" charset="0"/>
              <a:buNone/>
              <a:defRPr sz="2200" kern="1200">
                <a:solidFill>
                  <a:schemeClr val="tx1"/>
                </a:solidFill>
                <a:latin typeface="Calibri" pitchFamily="34" charset="0"/>
                <a:ea typeface="+mn-ea"/>
                <a:cs typeface="+mn-cs"/>
              </a:defRPr>
            </a:lvl4pPr>
            <a:lvl5pPr marL="1828800" indent="0" algn="ctr" rtl="0" eaLnBrk="1" fontAlgn="base" hangingPunct="1">
              <a:spcBef>
                <a:spcPct val="20000"/>
              </a:spcBef>
              <a:spcAft>
                <a:spcPct val="0"/>
              </a:spcAft>
              <a:buClr>
                <a:srgbClr val="FF775F"/>
              </a:buClr>
              <a:buFont typeface="Symbol" pitchFamily="18" charset="2"/>
              <a:buNone/>
              <a:defRPr sz="2000" kern="1200">
                <a:solidFill>
                  <a:schemeClr val="tx1"/>
                </a:solidFill>
                <a:latin typeface="Calibri" pitchFamily="34" charset="0"/>
                <a:ea typeface="+mn-ea"/>
                <a:cs typeface="+mn-cs"/>
              </a:defRPr>
            </a:lvl5pPr>
            <a:lvl6pPr marL="2286000" indent="0" algn="ctr" rtl="0" eaLnBrk="1" latinLnBrk="0" hangingPunct="1">
              <a:spcBef>
                <a:spcPct val="2000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9pPr>
            <a:extLst/>
          </a:lstStyle>
          <a:p>
            <a:r>
              <a:rPr lang="de-AT" dirty="0" smtClean="0"/>
              <a:t>14. Oktober 2021</a:t>
            </a:r>
            <a:endParaRPr lang="de-AT" dirty="0"/>
          </a:p>
        </p:txBody>
      </p:sp>
      <p:pic>
        <p:nvPicPr>
          <p:cNvPr id="7" name="Grafik 6" descr="C:\Users\Anna Kleissner\AppData\Local\Temp\Temp1_ARGE2RAD.zip\ARGE2RAD\ARGE2RAD_Logo_3D_4c_RZ\ARGE2RAD_Logo_3D_RZ_que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5229200"/>
            <a:ext cx="2376264" cy="902078"/>
          </a:xfrm>
          <a:prstGeom prst="rect">
            <a:avLst/>
          </a:prstGeom>
          <a:noFill/>
          <a:ln>
            <a:noFill/>
          </a:ln>
        </p:spPr>
      </p:pic>
    </p:spTree>
    <p:extLst>
      <p:ext uri="{BB962C8B-B14F-4D97-AF65-F5344CB8AC3E}">
        <p14:creationId xmlns:p14="http://schemas.microsoft.com/office/powerpoint/2010/main" val="289412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1235059" y="2276872"/>
            <a:ext cx="5341132" cy="3388662"/>
          </a:xfrm>
          <a:prstGeom prst="rect">
            <a:avLst/>
          </a:prstGeom>
        </p:spPr>
      </p:pic>
      <p:sp>
        <p:nvSpPr>
          <p:cNvPr id="2" name="Titel 1"/>
          <p:cNvSpPr>
            <a:spLocks noGrp="1"/>
          </p:cNvSpPr>
          <p:nvPr>
            <p:ph type="title"/>
          </p:nvPr>
        </p:nvSpPr>
        <p:spPr/>
        <p:txBody>
          <a:bodyPr/>
          <a:lstStyle/>
          <a:p>
            <a:r>
              <a:rPr lang="de-AT" sz="2800" dirty="0"/>
              <a:t>Jeder 108te in Österreich erwirtschaftete Euro ist auf das Motorrad zurückzuführen!</a:t>
            </a:r>
            <a:endParaRPr lang="de-AT" sz="2800" dirty="0"/>
          </a:p>
        </p:txBody>
      </p:sp>
      <p:sp>
        <p:nvSpPr>
          <p:cNvPr id="4" name="Datumsplatzhalter 3"/>
          <p:cNvSpPr>
            <a:spLocks noGrp="1"/>
          </p:cNvSpPr>
          <p:nvPr>
            <p:ph type="dt" sz="half" idx="10"/>
          </p:nvPr>
        </p:nvSpPr>
        <p:spPr/>
        <p:txBody>
          <a:bodyPr/>
          <a:lstStyle/>
          <a:p>
            <a:pPr>
              <a:defRPr/>
            </a:pPr>
            <a:fld id="{0222EF1C-5ED9-46C5-9326-7D8BE6C15BFA}" type="datetime1">
              <a:rPr lang="de-DE" smtClean="0"/>
              <a:pPr>
                <a:defRPr/>
              </a:pPr>
              <a:t>13.10.2021</a:t>
            </a:fld>
            <a:endParaRPr lang="de-AT" dirty="0"/>
          </a:p>
        </p:txBody>
      </p:sp>
      <p:sp>
        <p:nvSpPr>
          <p:cNvPr id="5" name="Foliennummernplatzhalter 4"/>
          <p:cNvSpPr>
            <a:spLocks noGrp="1"/>
          </p:cNvSpPr>
          <p:nvPr>
            <p:ph type="sldNum" sz="quarter" idx="12"/>
          </p:nvPr>
        </p:nvSpPr>
        <p:spPr/>
        <p:txBody>
          <a:bodyPr/>
          <a:lstStyle/>
          <a:p>
            <a:pPr>
              <a:defRPr/>
            </a:pPr>
            <a:fld id="{D99AD5F6-47BD-48F2-9E68-ADC194C070EC}" type="slidenum">
              <a:rPr lang="de-AT" smtClean="0"/>
              <a:pPr>
                <a:defRPr/>
              </a:pPr>
              <a:t>10</a:t>
            </a:fld>
            <a:endParaRPr lang="de-AT" dirty="0"/>
          </a:p>
        </p:txBody>
      </p:sp>
      <p:sp>
        <p:nvSpPr>
          <p:cNvPr id="6" name="Textplatzhalter 5"/>
          <p:cNvSpPr>
            <a:spLocks noGrp="1"/>
          </p:cNvSpPr>
          <p:nvPr>
            <p:ph type="body" sz="quarter" idx="13"/>
          </p:nvPr>
        </p:nvSpPr>
        <p:spPr>
          <a:xfrm>
            <a:off x="1136477" y="5828803"/>
            <a:ext cx="7667851" cy="212301"/>
          </a:xfrm>
        </p:spPr>
        <p:txBody>
          <a:bodyPr/>
          <a:lstStyle/>
          <a:p>
            <a:r>
              <a:rPr lang="de-AT" dirty="0"/>
              <a:t>Quelle: </a:t>
            </a:r>
            <a:r>
              <a:rPr lang="de-AT" dirty="0" err="1"/>
              <a:t>Economica</a:t>
            </a:r>
            <a:r>
              <a:rPr lang="de-AT" dirty="0"/>
              <a:t>.</a:t>
            </a:r>
          </a:p>
        </p:txBody>
      </p:sp>
      <p:sp>
        <p:nvSpPr>
          <p:cNvPr id="10" name="Textfeld 9"/>
          <p:cNvSpPr txBox="1"/>
          <p:nvPr/>
        </p:nvSpPr>
        <p:spPr>
          <a:xfrm>
            <a:off x="6876256" y="2780928"/>
            <a:ext cx="2105075" cy="923330"/>
          </a:xfrm>
          <a:prstGeom prst="rect">
            <a:avLst/>
          </a:prstGeom>
          <a:noFill/>
        </p:spPr>
        <p:txBody>
          <a:bodyPr wrap="square" rtlCol="0">
            <a:spAutoFit/>
          </a:bodyPr>
          <a:lstStyle/>
          <a:p>
            <a:pPr algn="r"/>
            <a:r>
              <a:rPr lang="de-AT" u="sng" dirty="0">
                <a:latin typeface="Calibri" pitchFamily="34" charset="0"/>
              </a:rPr>
              <a:t>BWS-Beitrag (2019):</a:t>
            </a:r>
          </a:p>
          <a:p>
            <a:pPr algn="r"/>
            <a:r>
              <a:rPr lang="de-AT" dirty="0">
                <a:latin typeface="Calibri" pitchFamily="34" charset="0"/>
              </a:rPr>
              <a:t>Direkt:	0,57%</a:t>
            </a:r>
          </a:p>
          <a:p>
            <a:pPr algn="r"/>
            <a:r>
              <a:rPr lang="de-AT" dirty="0">
                <a:latin typeface="Calibri" pitchFamily="34" charset="0"/>
              </a:rPr>
              <a:t>Gesamt:	0,92%</a:t>
            </a:r>
          </a:p>
        </p:txBody>
      </p:sp>
      <p:sp>
        <p:nvSpPr>
          <p:cNvPr id="8" name="Textfeld 7"/>
          <p:cNvSpPr txBox="1"/>
          <p:nvPr/>
        </p:nvSpPr>
        <p:spPr>
          <a:xfrm>
            <a:off x="2814563" y="1721288"/>
            <a:ext cx="3816424" cy="338554"/>
          </a:xfrm>
          <a:prstGeom prst="rect">
            <a:avLst/>
          </a:prstGeom>
          <a:noFill/>
        </p:spPr>
        <p:txBody>
          <a:bodyPr wrap="square" rtlCol="0">
            <a:spAutoFit/>
          </a:bodyPr>
          <a:lstStyle/>
          <a:p>
            <a:r>
              <a:rPr lang="de-AT" sz="1600" dirty="0">
                <a:latin typeface="Calibri" pitchFamily="34" charset="0"/>
              </a:rPr>
              <a:t>BWS-Multiplikator: 1,63</a:t>
            </a:r>
          </a:p>
        </p:txBody>
      </p:sp>
    </p:spTree>
    <p:extLst>
      <p:ext uri="{BB962C8B-B14F-4D97-AF65-F5344CB8AC3E}">
        <p14:creationId xmlns:p14="http://schemas.microsoft.com/office/powerpoint/2010/main" val="3132984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stretch>
            <a:fillRect/>
          </a:stretch>
        </p:blipFill>
        <p:spPr>
          <a:xfrm>
            <a:off x="1043608" y="2271427"/>
            <a:ext cx="5485148" cy="3489673"/>
          </a:xfrm>
          <a:prstGeom prst="rect">
            <a:avLst/>
          </a:prstGeom>
        </p:spPr>
      </p:pic>
      <p:sp>
        <p:nvSpPr>
          <p:cNvPr id="2" name="Titel 1"/>
          <p:cNvSpPr>
            <a:spLocks noGrp="1"/>
          </p:cNvSpPr>
          <p:nvPr>
            <p:ph type="title"/>
          </p:nvPr>
        </p:nvSpPr>
        <p:spPr/>
        <p:txBody>
          <a:bodyPr/>
          <a:lstStyle/>
          <a:p>
            <a:r>
              <a:rPr lang="de-AT" sz="2800" dirty="0" smtClean="0"/>
              <a:t>Mehr als 40.000 Arbeitsplätze werden durch die Motorradwirtschaft gesichert</a:t>
            </a:r>
            <a:endParaRPr lang="de-AT" sz="2800" dirty="0"/>
          </a:p>
        </p:txBody>
      </p:sp>
      <p:sp>
        <p:nvSpPr>
          <p:cNvPr id="4" name="Datumsplatzhalter 3"/>
          <p:cNvSpPr>
            <a:spLocks noGrp="1"/>
          </p:cNvSpPr>
          <p:nvPr>
            <p:ph type="dt" sz="half" idx="10"/>
          </p:nvPr>
        </p:nvSpPr>
        <p:spPr/>
        <p:txBody>
          <a:bodyPr/>
          <a:lstStyle/>
          <a:p>
            <a:pPr>
              <a:defRPr/>
            </a:pPr>
            <a:fld id="{0222EF1C-5ED9-46C5-9326-7D8BE6C15BFA}" type="datetime1">
              <a:rPr lang="de-DE" smtClean="0"/>
              <a:pPr>
                <a:defRPr/>
              </a:pPr>
              <a:t>13.10.2021</a:t>
            </a:fld>
            <a:endParaRPr lang="de-AT" dirty="0"/>
          </a:p>
        </p:txBody>
      </p:sp>
      <p:sp>
        <p:nvSpPr>
          <p:cNvPr id="5" name="Foliennummernplatzhalter 4"/>
          <p:cNvSpPr>
            <a:spLocks noGrp="1"/>
          </p:cNvSpPr>
          <p:nvPr>
            <p:ph type="sldNum" sz="quarter" idx="12"/>
          </p:nvPr>
        </p:nvSpPr>
        <p:spPr/>
        <p:txBody>
          <a:bodyPr/>
          <a:lstStyle/>
          <a:p>
            <a:pPr>
              <a:defRPr/>
            </a:pPr>
            <a:fld id="{D99AD5F6-47BD-48F2-9E68-ADC194C070EC}" type="slidenum">
              <a:rPr lang="de-AT" smtClean="0"/>
              <a:pPr>
                <a:defRPr/>
              </a:pPr>
              <a:t>11</a:t>
            </a:fld>
            <a:endParaRPr lang="de-AT" dirty="0"/>
          </a:p>
        </p:txBody>
      </p:sp>
      <p:sp>
        <p:nvSpPr>
          <p:cNvPr id="6" name="Textplatzhalter 5"/>
          <p:cNvSpPr>
            <a:spLocks noGrp="1"/>
          </p:cNvSpPr>
          <p:nvPr>
            <p:ph type="body" sz="quarter" idx="13"/>
          </p:nvPr>
        </p:nvSpPr>
        <p:spPr>
          <a:xfrm>
            <a:off x="1152299" y="6198024"/>
            <a:ext cx="7667851" cy="212301"/>
          </a:xfrm>
        </p:spPr>
        <p:txBody>
          <a:bodyPr/>
          <a:lstStyle/>
          <a:p>
            <a:r>
              <a:rPr lang="de-AT" dirty="0"/>
              <a:t>Quelle: </a:t>
            </a:r>
            <a:r>
              <a:rPr lang="de-AT" dirty="0" err="1"/>
              <a:t>Economica</a:t>
            </a:r>
            <a:r>
              <a:rPr lang="de-AT" dirty="0"/>
              <a:t>.</a:t>
            </a:r>
          </a:p>
        </p:txBody>
      </p:sp>
      <p:sp>
        <p:nvSpPr>
          <p:cNvPr id="8" name="Textfeld 7"/>
          <p:cNvSpPr txBox="1"/>
          <p:nvPr/>
        </p:nvSpPr>
        <p:spPr>
          <a:xfrm>
            <a:off x="2411760" y="1753861"/>
            <a:ext cx="3816424" cy="338554"/>
          </a:xfrm>
          <a:prstGeom prst="rect">
            <a:avLst/>
          </a:prstGeom>
          <a:noFill/>
        </p:spPr>
        <p:txBody>
          <a:bodyPr wrap="square" rtlCol="0">
            <a:spAutoFit/>
          </a:bodyPr>
          <a:lstStyle/>
          <a:p>
            <a:r>
              <a:rPr lang="de-AT" sz="1600" dirty="0">
                <a:latin typeface="Calibri" pitchFamily="34" charset="0"/>
              </a:rPr>
              <a:t>Beschäftigungs-Multiplikator: 1,45</a:t>
            </a:r>
          </a:p>
        </p:txBody>
      </p:sp>
      <p:sp>
        <p:nvSpPr>
          <p:cNvPr id="11" name="Textfeld 10"/>
          <p:cNvSpPr txBox="1"/>
          <p:nvPr/>
        </p:nvSpPr>
        <p:spPr>
          <a:xfrm>
            <a:off x="5985486" y="2128213"/>
            <a:ext cx="3065546" cy="830997"/>
          </a:xfrm>
          <a:prstGeom prst="rect">
            <a:avLst/>
          </a:prstGeom>
          <a:noFill/>
        </p:spPr>
        <p:txBody>
          <a:bodyPr wrap="square" rtlCol="0">
            <a:spAutoFit/>
          </a:bodyPr>
          <a:lstStyle/>
          <a:p>
            <a:pPr algn="r"/>
            <a:r>
              <a:rPr lang="de-AT" sz="1600" u="sng" dirty="0">
                <a:latin typeface="Calibri" pitchFamily="34" charset="0"/>
              </a:rPr>
              <a:t>Beschäftigungs-Beitrag (2019):</a:t>
            </a:r>
          </a:p>
          <a:p>
            <a:pPr algn="r"/>
            <a:r>
              <a:rPr lang="de-AT" sz="1600" dirty="0">
                <a:latin typeface="Calibri" pitchFamily="34" charset="0"/>
              </a:rPr>
              <a:t>Direkt:	0,65%</a:t>
            </a:r>
          </a:p>
          <a:p>
            <a:pPr algn="r"/>
            <a:r>
              <a:rPr lang="de-AT" sz="1600" dirty="0">
                <a:latin typeface="Calibri" pitchFamily="34" charset="0"/>
              </a:rPr>
              <a:t>Gesamt:	0,93%</a:t>
            </a:r>
          </a:p>
        </p:txBody>
      </p:sp>
      <p:sp>
        <p:nvSpPr>
          <p:cNvPr id="12" name="Textfeld 11"/>
          <p:cNvSpPr txBox="1"/>
          <p:nvPr/>
        </p:nvSpPr>
        <p:spPr>
          <a:xfrm>
            <a:off x="5985486" y="4132739"/>
            <a:ext cx="3065546" cy="1077218"/>
          </a:xfrm>
          <a:prstGeom prst="rect">
            <a:avLst/>
          </a:prstGeom>
          <a:noFill/>
        </p:spPr>
        <p:txBody>
          <a:bodyPr wrap="square" rtlCol="0">
            <a:spAutoFit/>
          </a:bodyPr>
          <a:lstStyle/>
          <a:p>
            <a:pPr algn="r"/>
            <a:r>
              <a:rPr lang="de-AT" sz="1600" u="sng" dirty="0" smtClean="0">
                <a:latin typeface="Calibri" pitchFamily="34" charset="0"/>
              </a:rPr>
              <a:t>Geschlechterverteilung</a:t>
            </a:r>
            <a:r>
              <a:rPr lang="de-AT" sz="1600" u="sng" dirty="0">
                <a:latin typeface="Calibri" pitchFamily="34" charset="0"/>
              </a:rPr>
              <a:t>:</a:t>
            </a:r>
          </a:p>
          <a:p>
            <a:pPr algn="r"/>
            <a:r>
              <a:rPr lang="de-AT" sz="1600" dirty="0">
                <a:latin typeface="Calibri" pitchFamily="34" charset="0"/>
              </a:rPr>
              <a:t>Männer: 58,6%</a:t>
            </a:r>
          </a:p>
          <a:p>
            <a:pPr algn="r"/>
            <a:r>
              <a:rPr lang="de-AT" sz="1600" dirty="0">
                <a:latin typeface="Calibri" pitchFamily="34" charset="0"/>
              </a:rPr>
              <a:t>Frauen: 41,4%</a:t>
            </a:r>
          </a:p>
          <a:p>
            <a:pPr algn="r"/>
            <a:endParaRPr lang="de-AT" sz="1600" dirty="0">
              <a:latin typeface="Calibri" pitchFamily="34" charset="0"/>
            </a:endParaRPr>
          </a:p>
        </p:txBody>
      </p:sp>
      <p:sp>
        <p:nvSpPr>
          <p:cNvPr id="13" name="Textfeld 12"/>
          <p:cNvSpPr txBox="1"/>
          <p:nvPr/>
        </p:nvSpPr>
        <p:spPr>
          <a:xfrm>
            <a:off x="5985486" y="3183970"/>
            <a:ext cx="3065546" cy="584775"/>
          </a:xfrm>
          <a:prstGeom prst="rect">
            <a:avLst/>
          </a:prstGeom>
          <a:noFill/>
        </p:spPr>
        <p:txBody>
          <a:bodyPr wrap="square" rtlCol="0">
            <a:spAutoFit/>
          </a:bodyPr>
          <a:lstStyle/>
          <a:p>
            <a:pPr algn="r"/>
            <a:r>
              <a:rPr lang="de-AT" sz="1600" dirty="0" smtClean="0">
                <a:latin typeface="Calibri" pitchFamily="34" charset="0"/>
              </a:rPr>
              <a:t>9 von 10 Jobs sind Vollzeitäquivalente</a:t>
            </a:r>
            <a:endParaRPr lang="de-AT" sz="1600" dirty="0">
              <a:latin typeface="Calibri" pitchFamily="34" charset="0"/>
            </a:endParaRPr>
          </a:p>
        </p:txBody>
      </p:sp>
    </p:spTree>
    <p:extLst>
      <p:ext uri="{BB962C8B-B14F-4D97-AF65-F5344CB8AC3E}">
        <p14:creationId xmlns:p14="http://schemas.microsoft.com/office/powerpoint/2010/main" val="1949714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EEA490-5C00-404A-BA83-6F299E4EFDDB}"/>
              </a:ext>
            </a:extLst>
          </p:cNvPr>
          <p:cNvSpPr>
            <a:spLocks noGrp="1"/>
          </p:cNvSpPr>
          <p:nvPr>
            <p:ph type="title"/>
          </p:nvPr>
        </p:nvSpPr>
        <p:spPr>
          <a:xfrm>
            <a:off x="1043608" y="260177"/>
            <a:ext cx="7778342" cy="1041256"/>
          </a:xfrm>
        </p:spPr>
        <p:txBody>
          <a:bodyPr/>
          <a:lstStyle/>
          <a:p>
            <a:r>
              <a:rPr lang="de-AT" sz="2800" dirty="0" smtClean="0"/>
              <a:t>Das Jahr 2020</a:t>
            </a:r>
            <a:r>
              <a:rPr lang="de-AT" sz="2800" dirty="0"/>
              <a:t> </a:t>
            </a:r>
            <a:r>
              <a:rPr lang="de-AT" sz="2800" dirty="0" smtClean="0"/>
              <a:t>&amp; Covid-19</a:t>
            </a:r>
            <a:r>
              <a:rPr lang="de-AT" sz="2800" dirty="0"/>
              <a:t/>
            </a:r>
            <a:br>
              <a:rPr lang="de-AT" sz="2800" dirty="0"/>
            </a:br>
            <a:r>
              <a:rPr lang="de-AT" sz="2400" dirty="0" smtClean="0">
                <a:solidFill>
                  <a:srgbClr val="FF775F"/>
                </a:solidFill>
              </a:rPr>
              <a:t>Motorradboom vs. Produktionsstopps und Schließungen</a:t>
            </a:r>
            <a:endParaRPr lang="de-AT" sz="2400" dirty="0"/>
          </a:p>
        </p:txBody>
      </p:sp>
      <p:sp>
        <p:nvSpPr>
          <p:cNvPr id="4" name="Datumsplatzhalter 3">
            <a:extLst>
              <a:ext uri="{FF2B5EF4-FFF2-40B4-BE49-F238E27FC236}">
                <a16:creationId xmlns:a16="http://schemas.microsoft.com/office/drawing/2014/main" id="{F94FF13E-2E73-4CDF-A28F-8591CEC027D8}"/>
              </a:ext>
            </a:extLst>
          </p:cNvPr>
          <p:cNvSpPr>
            <a:spLocks noGrp="1"/>
          </p:cNvSpPr>
          <p:nvPr>
            <p:ph type="dt" sz="half" idx="10"/>
          </p:nvPr>
        </p:nvSpPr>
        <p:spPr/>
        <p:txBody>
          <a:bodyPr/>
          <a:lstStyle/>
          <a:p>
            <a:pPr>
              <a:defRPr/>
            </a:pPr>
            <a:fld id="{0222EF1C-5ED9-46C5-9326-7D8BE6C15BFA}" type="datetime1">
              <a:rPr lang="de-DE" smtClean="0"/>
              <a:pPr>
                <a:defRPr/>
              </a:pPr>
              <a:t>13.10.2021</a:t>
            </a:fld>
            <a:endParaRPr lang="de-AT" dirty="0"/>
          </a:p>
        </p:txBody>
      </p:sp>
      <p:sp>
        <p:nvSpPr>
          <p:cNvPr id="5" name="Foliennummernplatzhalter 4">
            <a:extLst>
              <a:ext uri="{FF2B5EF4-FFF2-40B4-BE49-F238E27FC236}">
                <a16:creationId xmlns:a16="http://schemas.microsoft.com/office/drawing/2014/main" id="{6869EC3B-CDB0-4E43-A4F9-F18BF6AC0448}"/>
              </a:ext>
            </a:extLst>
          </p:cNvPr>
          <p:cNvSpPr>
            <a:spLocks noGrp="1"/>
          </p:cNvSpPr>
          <p:nvPr>
            <p:ph type="sldNum" sz="quarter" idx="12"/>
          </p:nvPr>
        </p:nvSpPr>
        <p:spPr/>
        <p:txBody>
          <a:bodyPr/>
          <a:lstStyle/>
          <a:p>
            <a:pPr>
              <a:defRPr/>
            </a:pPr>
            <a:fld id="{D99AD5F6-47BD-48F2-9E68-ADC194C070EC}" type="slidenum">
              <a:rPr lang="de-AT" smtClean="0"/>
              <a:pPr>
                <a:defRPr/>
              </a:pPr>
              <a:t>12</a:t>
            </a:fld>
            <a:endParaRPr lang="de-AT" dirty="0"/>
          </a:p>
        </p:txBody>
      </p:sp>
      <p:graphicFrame>
        <p:nvGraphicFramePr>
          <p:cNvPr id="7" name="Inhaltsplatzhalter 6">
            <a:extLst>
              <a:ext uri="{FF2B5EF4-FFF2-40B4-BE49-F238E27FC236}">
                <a16:creationId xmlns:a16="http://schemas.microsoft.com/office/drawing/2014/main" id="{89EDF533-07EA-453C-8063-7A69EBFAE9EC}"/>
              </a:ext>
            </a:extLst>
          </p:cNvPr>
          <p:cNvGraphicFramePr>
            <a:graphicFrameLocks noGrp="1"/>
          </p:cNvGraphicFramePr>
          <p:nvPr>
            <p:ph idx="1"/>
            <p:extLst>
              <p:ext uri="{D42A27DB-BD31-4B8C-83A1-F6EECF244321}">
                <p14:modId xmlns:p14="http://schemas.microsoft.com/office/powerpoint/2010/main" val="1170261281"/>
              </p:ext>
            </p:extLst>
          </p:nvPr>
        </p:nvGraphicFramePr>
        <p:xfrm>
          <a:off x="1046853" y="3885321"/>
          <a:ext cx="7289004" cy="282546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platzhalter 5">
            <a:extLst>
              <a:ext uri="{FF2B5EF4-FFF2-40B4-BE49-F238E27FC236}">
                <a16:creationId xmlns:a16="http://schemas.microsoft.com/office/drawing/2014/main" id="{8FD44152-C974-4F11-A65F-423880DC2A78}"/>
              </a:ext>
            </a:extLst>
          </p:cNvPr>
          <p:cNvSpPr>
            <a:spLocks noGrp="1"/>
          </p:cNvSpPr>
          <p:nvPr>
            <p:ph type="body" sz="quarter" idx="13"/>
          </p:nvPr>
        </p:nvSpPr>
        <p:spPr>
          <a:xfrm>
            <a:off x="1146775" y="6348580"/>
            <a:ext cx="7667625" cy="212725"/>
          </a:xfrm>
        </p:spPr>
        <p:txBody>
          <a:bodyPr/>
          <a:lstStyle/>
          <a:p>
            <a:r>
              <a:rPr lang="de-AT" dirty="0"/>
              <a:t>Quelle: AMS, Hauptverband der Sozialversicherungen</a:t>
            </a:r>
          </a:p>
        </p:txBody>
      </p:sp>
      <p:pic>
        <p:nvPicPr>
          <p:cNvPr id="3" name="Grafik 2"/>
          <p:cNvPicPr>
            <a:picLocks noChangeAspect="1"/>
          </p:cNvPicPr>
          <p:nvPr/>
        </p:nvPicPr>
        <p:blipFill>
          <a:blip r:embed="rId3"/>
          <a:stretch>
            <a:fillRect/>
          </a:stretch>
        </p:blipFill>
        <p:spPr>
          <a:xfrm>
            <a:off x="1475656" y="1642026"/>
            <a:ext cx="4147134" cy="1791850"/>
          </a:xfrm>
          <a:prstGeom prst="rect">
            <a:avLst/>
          </a:prstGeom>
        </p:spPr>
      </p:pic>
      <p:sp>
        <p:nvSpPr>
          <p:cNvPr id="12" name="Textfeld 11"/>
          <p:cNvSpPr txBox="1"/>
          <p:nvPr/>
        </p:nvSpPr>
        <p:spPr>
          <a:xfrm>
            <a:off x="6550025" y="1661093"/>
            <a:ext cx="2105075" cy="861774"/>
          </a:xfrm>
          <a:prstGeom prst="rect">
            <a:avLst/>
          </a:prstGeom>
          <a:noFill/>
        </p:spPr>
        <p:txBody>
          <a:bodyPr wrap="square" rtlCol="0">
            <a:spAutoFit/>
          </a:bodyPr>
          <a:lstStyle/>
          <a:p>
            <a:pPr algn="r"/>
            <a:r>
              <a:rPr lang="de-AT" u="sng" dirty="0">
                <a:latin typeface="Calibri" pitchFamily="34" charset="0"/>
              </a:rPr>
              <a:t>BWS-Beitrag (2020):</a:t>
            </a:r>
          </a:p>
          <a:p>
            <a:pPr algn="r"/>
            <a:r>
              <a:rPr lang="de-AT" sz="1600" dirty="0">
                <a:latin typeface="Calibri" pitchFamily="34" charset="0"/>
              </a:rPr>
              <a:t>Direkt:	0,49%</a:t>
            </a:r>
          </a:p>
          <a:p>
            <a:pPr algn="r"/>
            <a:r>
              <a:rPr lang="de-AT" sz="1600" dirty="0">
                <a:latin typeface="Calibri" pitchFamily="34" charset="0"/>
              </a:rPr>
              <a:t>Gesamt:	0,82%</a:t>
            </a:r>
          </a:p>
        </p:txBody>
      </p:sp>
      <p:pic>
        <p:nvPicPr>
          <p:cNvPr id="13" name="chart"/>
          <p:cNvPicPr>
            <a:picLocks noChangeAspect="1"/>
          </p:cNvPicPr>
          <p:nvPr/>
        </p:nvPicPr>
        <p:blipFill>
          <a:blip r:embed="rId4"/>
          <a:stretch>
            <a:fillRect/>
          </a:stretch>
        </p:blipFill>
        <p:spPr>
          <a:xfrm>
            <a:off x="5940152" y="2821357"/>
            <a:ext cx="2767824" cy="914479"/>
          </a:xfrm>
          <a:prstGeom prst="rect">
            <a:avLst/>
          </a:prstGeom>
        </p:spPr>
      </p:pic>
    </p:spTree>
    <p:extLst>
      <p:ext uri="{BB962C8B-B14F-4D97-AF65-F5344CB8AC3E}">
        <p14:creationId xmlns:p14="http://schemas.microsoft.com/office/powerpoint/2010/main" val="1024502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BF46FA-94C3-42D0-B513-D04685B285B0}"/>
              </a:ext>
            </a:extLst>
          </p:cNvPr>
          <p:cNvSpPr>
            <a:spLocks noGrp="1"/>
          </p:cNvSpPr>
          <p:nvPr>
            <p:ph type="title"/>
          </p:nvPr>
        </p:nvSpPr>
        <p:spPr/>
        <p:txBody>
          <a:bodyPr/>
          <a:lstStyle/>
          <a:p>
            <a:r>
              <a:rPr lang="de-AT" sz="2800" dirty="0"/>
              <a:t>Zweirad-Boom ist seit Jahren ungebrochen…</a:t>
            </a:r>
            <a:endParaRPr lang="de-AT" sz="2800" dirty="0">
              <a:solidFill>
                <a:srgbClr val="FF775F"/>
              </a:solidFill>
            </a:endParaRPr>
          </a:p>
        </p:txBody>
      </p:sp>
      <p:sp>
        <p:nvSpPr>
          <p:cNvPr id="5" name="Foliennummernplatzhalter 4">
            <a:extLst>
              <a:ext uri="{FF2B5EF4-FFF2-40B4-BE49-F238E27FC236}">
                <a16:creationId xmlns:a16="http://schemas.microsoft.com/office/drawing/2014/main" id="{F46401F8-4F29-4930-B325-895B9C1729F7}"/>
              </a:ext>
            </a:extLst>
          </p:cNvPr>
          <p:cNvSpPr>
            <a:spLocks noGrp="1"/>
          </p:cNvSpPr>
          <p:nvPr>
            <p:ph type="sldNum" sz="quarter" idx="12"/>
          </p:nvPr>
        </p:nvSpPr>
        <p:spPr/>
        <p:txBody>
          <a:bodyPr/>
          <a:lstStyle/>
          <a:p>
            <a:pPr>
              <a:defRPr/>
            </a:pPr>
            <a:fld id="{D99AD5F6-47BD-48F2-9E68-ADC194C070EC}" type="slidenum">
              <a:rPr lang="de-AT" smtClean="0"/>
              <a:pPr>
                <a:defRPr/>
              </a:pPr>
              <a:t>2</a:t>
            </a:fld>
            <a:endParaRPr lang="de-AT" dirty="0"/>
          </a:p>
        </p:txBody>
      </p:sp>
      <p:sp>
        <p:nvSpPr>
          <p:cNvPr id="6" name="Textplatzhalter 5">
            <a:extLst>
              <a:ext uri="{FF2B5EF4-FFF2-40B4-BE49-F238E27FC236}">
                <a16:creationId xmlns:a16="http://schemas.microsoft.com/office/drawing/2014/main" id="{55B57ECA-4447-4D7B-8CAA-85D8CBC9CC61}"/>
              </a:ext>
            </a:extLst>
          </p:cNvPr>
          <p:cNvSpPr>
            <a:spLocks noGrp="1"/>
          </p:cNvSpPr>
          <p:nvPr>
            <p:ph type="body" sz="quarter" idx="13"/>
          </p:nvPr>
        </p:nvSpPr>
        <p:spPr>
          <a:xfrm>
            <a:off x="1691680" y="5877272"/>
            <a:ext cx="5750888" cy="159226"/>
          </a:xfrm>
        </p:spPr>
        <p:txBody>
          <a:bodyPr>
            <a:noAutofit/>
          </a:bodyPr>
          <a:lstStyle/>
          <a:p>
            <a:r>
              <a:rPr lang="de-AT" sz="600" dirty="0"/>
              <a:t>Quelle: Statistik Austria, </a:t>
            </a:r>
            <a:r>
              <a:rPr lang="de-AT" sz="600" dirty="0" err="1"/>
              <a:t>Economica</a:t>
            </a:r>
            <a:endParaRPr lang="de-AT" sz="600" dirty="0"/>
          </a:p>
          <a:p>
            <a:r>
              <a:rPr lang="de-AT" sz="600" dirty="0"/>
              <a:t>Bevölkerungsstand zu Jahresbeginn</a:t>
            </a:r>
          </a:p>
        </p:txBody>
      </p:sp>
      <p:graphicFrame>
        <p:nvGraphicFramePr>
          <p:cNvPr id="7" name="Inhaltsplatzhalter 6">
            <a:extLst>
              <a:ext uri="{FF2B5EF4-FFF2-40B4-BE49-F238E27FC236}">
                <a16:creationId xmlns:a16="http://schemas.microsoft.com/office/drawing/2014/main" id="{3BFACE4F-4CF4-450F-A522-E6944BA87AEC}"/>
              </a:ext>
            </a:extLst>
          </p:cNvPr>
          <p:cNvGraphicFramePr>
            <a:graphicFrameLocks noGrp="1"/>
          </p:cNvGraphicFramePr>
          <p:nvPr>
            <p:ph idx="1"/>
            <p:extLst>
              <p:ext uri="{D42A27DB-BD31-4B8C-83A1-F6EECF244321}">
                <p14:modId xmlns:p14="http://schemas.microsoft.com/office/powerpoint/2010/main" val="1038283997"/>
              </p:ext>
            </p:extLst>
          </p:nvPr>
        </p:nvGraphicFramePr>
        <p:xfrm>
          <a:off x="1511936" y="3077379"/>
          <a:ext cx="6771639" cy="280577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feld 7">
            <a:extLst>
              <a:ext uri="{FF2B5EF4-FFF2-40B4-BE49-F238E27FC236}">
                <a16:creationId xmlns:a16="http://schemas.microsoft.com/office/drawing/2014/main" id="{EA93B198-F7D4-4D5A-A794-35AED3FB0A67}"/>
              </a:ext>
            </a:extLst>
          </p:cNvPr>
          <p:cNvSpPr txBox="1"/>
          <p:nvPr/>
        </p:nvSpPr>
        <p:spPr>
          <a:xfrm>
            <a:off x="1145456" y="1628800"/>
            <a:ext cx="7285689" cy="1854354"/>
          </a:xfrm>
          <a:prstGeom prst="rect">
            <a:avLst/>
          </a:prstGeom>
          <a:noFill/>
        </p:spPr>
        <p:txBody>
          <a:bodyPr wrap="square" rtlCol="0">
            <a:spAutoFit/>
          </a:bodyPr>
          <a:lstStyle/>
          <a:p>
            <a:pPr marL="257175" indent="-257175">
              <a:spcBef>
                <a:spcPts val="450"/>
              </a:spcBef>
              <a:spcAft>
                <a:spcPts val="450"/>
              </a:spcAft>
              <a:buFont typeface="Arial" panose="020B0604020202020204" pitchFamily="34" charset="0"/>
              <a:buChar char="•"/>
            </a:pPr>
            <a:r>
              <a:rPr lang="de-AT" dirty="0">
                <a:latin typeface="Calibri" pitchFamily="34" charset="0"/>
              </a:rPr>
              <a:t>Bestand an </a:t>
            </a:r>
            <a:r>
              <a:rPr lang="de-AT" b="1" dirty="0">
                <a:latin typeface="Calibri" pitchFamily="34" charset="0"/>
              </a:rPr>
              <a:t>zugelassenen Zweiräder </a:t>
            </a:r>
            <a:r>
              <a:rPr lang="de-AT" dirty="0">
                <a:latin typeface="Calibri" pitchFamily="34" charset="0"/>
              </a:rPr>
              <a:t>erreicht mit knapp</a:t>
            </a:r>
            <a:r>
              <a:rPr lang="de-AT" b="1" dirty="0">
                <a:latin typeface="Calibri" pitchFamily="34" charset="0"/>
              </a:rPr>
              <a:t> 850.000 </a:t>
            </a:r>
            <a:r>
              <a:rPr lang="de-AT" dirty="0">
                <a:latin typeface="Calibri" pitchFamily="34" charset="0"/>
              </a:rPr>
              <a:t>Fahrzeugen einen neuen Höchststand. </a:t>
            </a:r>
            <a:r>
              <a:rPr lang="de-AT" dirty="0" smtClean="0">
                <a:latin typeface="Calibri" pitchFamily="34" charset="0"/>
              </a:rPr>
              <a:t>Anteil </a:t>
            </a:r>
            <a:r>
              <a:rPr lang="de-AT" dirty="0">
                <a:latin typeface="Calibri" pitchFamily="34" charset="0"/>
              </a:rPr>
              <a:t>an allen zugelassenen Fahrzeugen: 10,7</a:t>
            </a:r>
            <a:r>
              <a:rPr lang="de-AT" dirty="0">
                <a:latin typeface="Calibri" pitchFamily="34" charset="0"/>
              </a:rPr>
              <a:t>%</a:t>
            </a:r>
          </a:p>
          <a:p>
            <a:pPr marL="257175" indent="-257175">
              <a:spcBef>
                <a:spcPts val="450"/>
              </a:spcBef>
              <a:spcAft>
                <a:spcPts val="450"/>
              </a:spcAft>
              <a:buFont typeface="Arial" panose="020B0604020202020204" pitchFamily="34" charset="0"/>
              <a:buChar char="•"/>
            </a:pPr>
            <a:r>
              <a:rPr lang="de-AT" dirty="0">
                <a:latin typeface="Calibri" pitchFamily="34" charset="0"/>
              </a:rPr>
              <a:t>Auf </a:t>
            </a:r>
            <a:r>
              <a:rPr lang="de-AT" dirty="0">
                <a:latin typeface="Calibri" pitchFamily="34" charset="0"/>
              </a:rPr>
              <a:t>9 Personen (15+) kommt ein Zweirad!</a:t>
            </a:r>
          </a:p>
          <a:p>
            <a:endParaRPr lang="de-AT" sz="1500" dirty="0">
              <a:latin typeface="Calibri" pitchFamily="34" charset="0"/>
            </a:endParaRPr>
          </a:p>
          <a:p>
            <a:endParaRPr lang="de-AT" sz="1500" dirty="0">
              <a:latin typeface="Calibri" pitchFamily="34" charset="0"/>
            </a:endParaRPr>
          </a:p>
        </p:txBody>
      </p:sp>
    </p:spTree>
    <p:extLst>
      <p:ext uri="{BB962C8B-B14F-4D97-AF65-F5344CB8AC3E}">
        <p14:creationId xmlns:p14="http://schemas.microsoft.com/office/powerpoint/2010/main" val="1447260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64C6BB-D7BB-4E4B-AD5D-3AEBC684A690}"/>
              </a:ext>
            </a:extLst>
          </p:cNvPr>
          <p:cNvSpPr>
            <a:spLocks noGrp="1"/>
          </p:cNvSpPr>
          <p:nvPr>
            <p:ph type="title"/>
          </p:nvPr>
        </p:nvSpPr>
        <p:spPr>
          <a:xfrm>
            <a:off x="1056228" y="548680"/>
            <a:ext cx="7602797" cy="754575"/>
          </a:xfrm>
        </p:spPr>
        <p:txBody>
          <a:bodyPr/>
          <a:lstStyle/>
          <a:p>
            <a:r>
              <a:rPr lang="de-DE" sz="2800" dirty="0"/>
              <a:t>Dennoch: der </a:t>
            </a:r>
            <a:r>
              <a:rPr lang="de-DE" sz="2800" dirty="0" smtClean="0"/>
              <a:t>ökonomische, vor allem aber der ökologische </a:t>
            </a:r>
            <a:r>
              <a:rPr lang="de-DE" sz="2800" dirty="0"/>
              <a:t>Beitrag von Zweirädern wird unterschätzt</a:t>
            </a:r>
            <a:endParaRPr lang="de-AT" sz="2800" dirty="0">
              <a:solidFill>
                <a:srgbClr val="FF775F"/>
              </a:solidFill>
            </a:endParaRPr>
          </a:p>
        </p:txBody>
      </p:sp>
      <p:sp>
        <p:nvSpPr>
          <p:cNvPr id="3" name="Inhaltsplatzhalter 2">
            <a:extLst>
              <a:ext uri="{FF2B5EF4-FFF2-40B4-BE49-F238E27FC236}">
                <a16:creationId xmlns:a16="http://schemas.microsoft.com/office/drawing/2014/main" id="{D5C63422-49D9-4055-9C2D-34B409DDA314}"/>
              </a:ext>
            </a:extLst>
          </p:cNvPr>
          <p:cNvSpPr>
            <a:spLocks noGrp="1"/>
          </p:cNvSpPr>
          <p:nvPr>
            <p:ph idx="1"/>
          </p:nvPr>
        </p:nvSpPr>
        <p:spPr>
          <a:xfrm>
            <a:off x="1256700" y="1844824"/>
            <a:ext cx="7315445" cy="3402378"/>
          </a:xfrm>
        </p:spPr>
        <p:txBody>
          <a:bodyPr/>
          <a:lstStyle/>
          <a:p>
            <a:pPr marL="308372" lvl="1" indent="-257175">
              <a:spcBef>
                <a:spcPts val="525"/>
              </a:spcBef>
              <a:buSzPct val="95000"/>
              <a:buAutoNum type="arabicPeriod"/>
            </a:pPr>
            <a:r>
              <a:rPr lang="de-DE" sz="1800" b="1" dirty="0"/>
              <a:t>Überlastung der Straßen</a:t>
            </a:r>
            <a:r>
              <a:rPr lang="de-DE" sz="1800" dirty="0"/>
              <a:t> verursacht </a:t>
            </a:r>
            <a:r>
              <a:rPr lang="de-DE" sz="1800" dirty="0"/>
              <a:t>volkswirtschaftliche Schäden in Milliardenhöhe</a:t>
            </a:r>
          </a:p>
          <a:p>
            <a:pPr marL="500063" lvl="2" indent="-257175">
              <a:spcBef>
                <a:spcPts val="525"/>
              </a:spcBef>
              <a:buSzPct val="95000"/>
              <a:buFont typeface="Wingdings" panose="05000000000000000000" pitchFamily="2" charset="2"/>
              <a:buChar char="Ø"/>
            </a:pPr>
            <a:r>
              <a:rPr lang="de-DE" sz="1600" dirty="0"/>
              <a:t>Zeitverluste</a:t>
            </a:r>
          </a:p>
          <a:p>
            <a:pPr marL="500063" lvl="2" indent="-257175">
              <a:spcBef>
                <a:spcPts val="525"/>
              </a:spcBef>
              <a:buSzPct val="95000"/>
              <a:buFont typeface="Wingdings" panose="05000000000000000000" pitchFamily="2" charset="2"/>
              <a:buChar char="Ø"/>
            </a:pPr>
            <a:r>
              <a:rPr lang="de-DE" sz="1600" dirty="0"/>
              <a:t>Höherer Treibstoffverbrauch</a:t>
            </a:r>
          </a:p>
          <a:p>
            <a:pPr marL="500063" lvl="2" indent="-257175">
              <a:spcBef>
                <a:spcPts val="525"/>
              </a:spcBef>
              <a:buSzPct val="95000"/>
              <a:buFont typeface="Wingdings" panose="05000000000000000000" pitchFamily="2" charset="2"/>
              <a:buChar char="Ø"/>
            </a:pPr>
            <a:r>
              <a:rPr lang="de-DE" sz="1600" dirty="0"/>
              <a:t>Mehr Treibhausgasemissionen</a:t>
            </a:r>
          </a:p>
          <a:p>
            <a:pPr marL="402431" lvl="2" indent="-159544">
              <a:spcBef>
                <a:spcPts val="525"/>
              </a:spcBef>
              <a:buSzPct val="95000"/>
              <a:buNone/>
            </a:pPr>
            <a:r>
              <a:rPr lang="de-DE" sz="1600" b="1" dirty="0">
                <a:solidFill>
                  <a:srgbClr val="FF775F"/>
                </a:solidFill>
                <a:cs typeface="Calibri" panose="020F0502020204030204" pitchFamily="34" charset="0"/>
              </a:rPr>
              <a:t>→ </a:t>
            </a:r>
            <a:r>
              <a:rPr lang="de-DE" sz="1600" b="1" dirty="0">
                <a:solidFill>
                  <a:srgbClr val="FF775F"/>
                </a:solidFill>
              </a:rPr>
              <a:t>Motorräder und Mopeds können unter bestimmten Bedingungen an Staus vorbeifahren </a:t>
            </a:r>
            <a:r>
              <a:rPr lang="de-DE" sz="1600" b="1" dirty="0">
                <a:solidFill>
                  <a:srgbClr val="FF775F"/>
                </a:solidFill>
                <a:sym typeface="Wingdings" panose="05000000000000000000" pitchFamily="2" charset="2"/>
              </a:rPr>
              <a:t>und </a:t>
            </a:r>
            <a:r>
              <a:rPr lang="de-DE" sz="1600" b="1" dirty="0">
                <a:solidFill>
                  <a:srgbClr val="FF775F"/>
                </a:solidFill>
              </a:rPr>
              <a:t>erleiden daher nur 1/3 der staubedingten Kosten</a:t>
            </a:r>
          </a:p>
          <a:p>
            <a:pPr marL="402431" lvl="2" indent="-159544">
              <a:spcBef>
                <a:spcPts val="525"/>
              </a:spcBef>
              <a:buSzPct val="95000"/>
              <a:buNone/>
            </a:pPr>
            <a:endParaRPr lang="de-DE" sz="800" b="1" dirty="0">
              <a:solidFill>
                <a:srgbClr val="FF775F"/>
              </a:solidFill>
            </a:endParaRPr>
          </a:p>
          <a:p>
            <a:pPr marL="308372" lvl="1" indent="-257175">
              <a:spcBef>
                <a:spcPts val="525"/>
              </a:spcBef>
              <a:buSzPct val="95000"/>
              <a:buFont typeface="+mj-lt"/>
              <a:buAutoNum type="arabicPeriod"/>
            </a:pPr>
            <a:r>
              <a:rPr lang="de-DE" sz="1800" b="1" dirty="0"/>
              <a:t>Treibstoffverbrauch</a:t>
            </a:r>
            <a:r>
              <a:rPr lang="de-DE" sz="1800" dirty="0"/>
              <a:t> und </a:t>
            </a:r>
            <a:r>
              <a:rPr lang="de-DE" sz="1800" b="1" dirty="0"/>
              <a:t>Treibhausgasemissionen</a:t>
            </a:r>
          </a:p>
          <a:p>
            <a:pPr marL="402431" lvl="2" indent="-159544">
              <a:spcBef>
                <a:spcPts val="525"/>
              </a:spcBef>
              <a:buSzPct val="95000"/>
              <a:buNone/>
            </a:pPr>
            <a:r>
              <a:rPr lang="de-DE" sz="1600" b="1" dirty="0">
                <a:solidFill>
                  <a:srgbClr val="FF775F"/>
                </a:solidFill>
              </a:rPr>
              <a:t>→ Motorräder und Mopeds stoßen im Durchschnitt ein Drittel weniger CO2 als PKWs aus</a:t>
            </a:r>
          </a:p>
          <a:p>
            <a:pPr marL="402431" lvl="2" indent="-159544">
              <a:spcBef>
                <a:spcPts val="525"/>
              </a:spcBef>
              <a:buSzPct val="95000"/>
              <a:buNone/>
            </a:pPr>
            <a:endParaRPr lang="de-DE" sz="800" b="1" dirty="0">
              <a:solidFill>
                <a:srgbClr val="FF775F"/>
              </a:solidFill>
            </a:endParaRPr>
          </a:p>
          <a:p>
            <a:pPr marL="308372" lvl="1" indent="-257175">
              <a:spcBef>
                <a:spcPts val="525"/>
              </a:spcBef>
              <a:buSzPct val="95000"/>
              <a:buFont typeface="+mj-lt"/>
              <a:buAutoNum type="arabicPeriod"/>
            </a:pPr>
            <a:r>
              <a:rPr lang="de-DE" sz="1800" b="1" dirty="0"/>
              <a:t>Parkraum-Bedarf</a:t>
            </a:r>
          </a:p>
          <a:p>
            <a:pPr marL="471488" lvl="1" indent="-201216">
              <a:spcBef>
                <a:spcPts val="525"/>
              </a:spcBef>
              <a:buSzPct val="95000"/>
              <a:buNone/>
            </a:pPr>
            <a:r>
              <a:rPr lang="de-DE" sz="1600" b="1" dirty="0">
                <a:solidFill>
                  <a:srgbClr val="FF775F"/>
                </a:solidFill>
              </a:rPr>
              <a:t>→ Motorräder und Mopeds benötigen weniger als ein Drittel Platz zum Parken</a:t>
            </a:r>
          </a:p>
        </p:txBody>
      </p:sp>
      <p:sp>
        <p:nvSpPr>
          <p:cNvPr id="5" name="Foliennummernplatzhalter 4">
            <a:extLst>
              <a:ext uri="{FF2B5EF4-FFF2-40B4-BE49-F238E27FC236}">
                <a16:creationId xmlns:a16="http://schemas.microsoft.com/office/drawing/2014/main" id="{6E6133F2-6495-4C43-8A97-2CF85E33D210}"/>
              </a:ext>
            </a:extLst>
          </p:cNvPr>
          <p:cNvSpPr>
            <a:spLocks noGrp="1"/>
          </p:cNvSpPr>
          <p:nvPr>
            <p:ph type="sldNum" sz="quarter" idx="12"/>
          </p:nvPr>
        </p:nvSpPr>
        <p:spPr/>
        <p:txBody>
          <a:bodyPr/>
          <a:lstStyle/>
          <a:p>
            <a:pPr>
              <a:defRPr/>
            </a:pPr>
            <a:fld id="{D99AD5F6-47BD-48F2-9E68-ADC194C070EC}" type="slidenum">
              <a:rPr lang="de-AT" sz="825"/>
              <a:pPr>
                <a:defRPr/>
              </a:pPr>
              <a:t>3</a:t>
            </a:fld>
            <a:endParaRPr lang="de-AT" sz="825" dirty="0"/>
          </a:p>
        </p:txBody>
      </p:sp>
    </p:spTree>
    <p:extLst>
      <p:ext uri="{BB962C8B-B14F-4D97-AF65-F5344CB8AC3E}">
        <p14:creationId xmlns:p14="http://schemas.microsoft.com/office/powerpoint/2010/main" val="2630334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8A738F-6E70-419F-B1D7-60A2A2680925}"/>
              </a:ext>
            </a:extLst>
          </p:cNvPr>
          <p:cNvSpPr>
            <a:spLocks noGrp="1"/>
          </p:cNvSpPr>
          <p:nvPr>
            <p:ph type="title"/>
          </p:nvPr>
        </p:nvSpPr>
        <p:spPr/>
        <p:txBody>
          <a:bodyPr/>
          <a:lstStyle/>
          <a:p>
            <a:r>
              <a:rPr lang="de-AT" sz="2800" dirty="0" smtClean="0"/>
              <a:t>Zeitverluste</a:t>
            </a:r>
            <a:r>
              <a:rPr lang="de-AT" dirty="0"/>
              <a:t/>
            </a:r>
            <a:br>
              <a:rPr lang="de-AT" dirty="0"/>
            </a:br>
            <a:r>
              <a:rPr lang="de-DE" sz="1800" dirty="0">
                <a:solidFill>
                  <a:srgbClr val="FF775F"/>
                </a:solidFill>
              </a:rPr>
              <a:t>Staubedingter Zeitverlust ist in Städten besonders hoch</a:t>
            </a:r>
            <a:endParaRPr lang="de-AT" dirty="0">
              <a:solidFill>
                <a:srgbClr val="FF775F"/>
              </a:solidFill>
            </a:endParaRPr>
          </a:p>
        </p:txBody>
      </p:sp>
      <p:sp>
        <p:nvSpPr>
          <p:cNvPr id="5" name="Foliennummernplatzhalter 4">
            <a:extLst>
              <a:ext uri="{FF2B5EF4-FFF2-40B4-BE49-F238E27FC236}">
                <a16:creationId xmlns:a16="http://schemas.microsoft.com/office/drawing/2014/main" id="{83E223DF-8795-4A33-B816-82C8ED55F2D9}"/>
              </a:ext>
            </a:extLst>
          </p:cNvPr>
          <p:cNvSpPr>
            <a:spLocks noGrp="1"/>
          </p:cNvSpPr>
          <p:nvPr>
            <p:ph type="sldNum" sz="quarter" idx="12"/>
          </p:nvPr>
        </p:nvSpPr>
        <p:spPr/>
        <p:txBody>
          <a:bodyPr/>
          <a:lstStyle/>
          <a:p>
            <a:pPr>
              <a:defRPr/>
            </a:pPr>
            <a:fld id="{D99AD5F6-47BD-48F2-9E68-ADC194C070EC}" type="slidenum">
              <a:rPr lang="de-AT" sz="825"/>
              <a:pPr>
                <a:defRPr/>
              </a:pPr>
              <a:t>4</a:t>
            </a:fld>
            <a:endParaRPr lang="de-AT" sz="825" dirty="0"/>
          </a:p>
        </p:txBody>
      </p:sp>
      <p:sp>
        <p:nvSpPr>
          <p:cNvPr id="6" name="Textplatzhalter 5">
            <a:extLst>
              <a:ext uri="{FF2B5EF4-FFF2-40B4-BE49-F238E27FC236}">
                <a16:creationId xmlns:a16="http://schemas.microsoft.com/office/drawing/2014/main" id="{84B88581-175B-4B74-A449-A5215BA29A42}"/>
              </a:ext>
            </a:extLst>
          </p:cNvPr>
          <p:cNvSpPr>
            <a:spLocks noGrp="1"/>
          </p:cNvSpPr>
          <p:nvPr>
            <p:ph type="body" sz="quarter" idx="13"/>
          </p:nvPr>
        </p:nvSpPr>
        <p:spPr>
          <a:xfrm>
            <a:off x="7310029" y="4854537"/>
            <a:ext cx="5750888" cy="159226"/>
          </a:xfrm>
        </p:spPr>
        <p:txBody>
          <a:bodyPr>
            <a:normAutofit fontScale="70000" lnSpcReduction="20000"/>
          </a:bodyPr>
          <a:lstStyle/>
          <a:p>
            <a:r>
              <a:rPr lang="de-AT" dirty="0"/>
              <a:t>Quelle: INRIX, </a:t>
            </a:r>
            <a:r>
              <a:rPr lang="de-AT" dirty="0" err="1"/>
              <a:t>Economica</a:t>
            </a:r>
            <a:endParaRPr lang="de-AT" dirty="0"/>
          </a:p>
        </p:txBody>
      </p:sp>
      <p:sp>
        <p:nvSpPr>
          <p:cNvPr id="8" name="Textfeld 7">
            <a:extLst>
              <a:ext uri="{FF2B5EF4-FFF2-40B4-BE49-F238E27FC236}">
                <a16:creationId xmlns:a16="http://schemas.microsoft.com/office/drawing/2014/main" id="{5A0C58BD-5D9D-4F71-8771-1D2603E4C3D3}"/>
              </a:ext>
            </a:extLst>
          </p:cNvPr>
          <p:cNvSpPr txBox="1"/>
          <p:nvPr/>
        </p:nvSpPr>
        <p:spPr>
          <a:xfrm>
            <a:off x="1205221" y="1700808"/>
            <a:ext cx="7455116" cy="4249881"/>
          </a:xfrm>
          <a:prstGeom prst="rect">
            <a:avLst/>
          </a:prstGeom>
          <a:noFill/>
        </p:spPr>
        <p:txBody>
          <a:bodyPr wrap="square" rtlCol="0">
            <a:spAutoFit/>
          </a:bodyPr>
          <a:lstStyle/>
          <a:p>
            <a:pPr>
              <a:spcAft>
                <a:spcPts val="450"/>
              </a:spcAft>
              <a:buClr>
                <a:srgbClr val="FF775F"/>
              </a:buClr>
              <a:defRPr/>
            </a:pPr>
            <a:endParaRPr lang="de-AT" sz="1500" dirty="0">
              <a:solidFill>
                <a:prstClr val="black"/>
              </a:solidFill>
              <a:latin typeface="Calibri" pitchFamily="34" charset="0"/>
            </a:endParaRPr>
          </a:p>
          <a:p>
            <a:pPr>
              <a:spcAft>
                <a:spcPts val="450"/>
              </a:spcAft>
              <a:buClr>
                <a:srgbClr val="FF775F"/>
              </a:buClr>
              <a:defRPr/>
            </a:pPr>
            <a:endParaRPr lang="de-AT" sz="1500" dirty="0">
              <a:solidFill>
                <a:prstClr val="black"/>
              </a:solidFill>
              <a:latin typeface="Calibri" pitchFamily="34" charset="0"/>
            </a:endParaRPr>
          </a:p>
          <a:p>
            <a:pPr>
              <a:spcAft>
                <a:spcPts val="450"/>
              </a:spcAft>
              <a:buClr>
                <a:srgbClr val="FF775F"/>
              </a:buClr>
              <a:defRPr/>
            </a:pPr>
            <a:endParaRPr lang="de-AT" sz="1500" dirty="0">
              <a:solidFill>
                <a:prstClr val="black"/>
              </a:solidFill>
              <a:latin typeface="Calibri" pitchFamily="34" charset="0"/>
            </a:endParaRPr>
          </a:p>
          <a:p>
            <a:pPr>
              <a:spcAft>
                <a:spcPts val="450"/>
              </a:spcAft>
              <a:buClr>
                <a:srgbClr val="FF775F"/>
              </a:buClr>
              <a:defRPr/>
            </a:pPr>
            <a:endParaRPr lang="de-AT" sz="1500" dirty="0">
              <a:solidFill>
                <a:prstClr val="black"/>
              </a:solidFill>
              <a:latin typeface="Calibri" pitchFamily="34" charset="0"/>
            </a:endParaRPr>
          </a:p>
          <a:p>
            <a:pPr>
              <a:spcAft>
                <a:spcPts val="450"/>
              </a:spcAft>
              <a:buClr>
                <a:srgbClr val="FF775F"/>
              </a:buClr>
              <a:defRPr/>
            </a:pPr>
            <a:endParaRPr lang="de-AT" sz="1500" dirty="0">
              <a:solidFill>
                <a:prstClr val="black"/>
              </a:solidFill>
              <a:latin typeface="Calibri" pitchFamily="34" charset="0"/>
            </a:endParaRPr>
          </a:p>
          <a:p>
            <a:pPr>
              <a:spcAft>
                <a:spcPts val="450"/>
              </a:spcAft>
              <a:buClr>
                <a:srgbClr val="FF775F"/>
              </a:buClr>
              <a:defRPr/>
            </a:pPr>
            <a:endParaRPr lang="de-AT" sz="1500" dirty="0">
              <a:solidFill>
                <a:prstClr val="black"/>
              </a:solidFill>
              <a:latin typeface="Calibri" pitchFamily="34" charset="0"/>
            </a:endParaRPr>
          </a:p>
          <a:p>
            <a:pPr>
              <a:spcAft>
                <a:spcPts val="450"/>
              </a:spcAft>
              <a:buClr>
                <a:srgbClr val="FF775F"/>
              </a:buClr>
              <a:defRPr/>
            </a:pPr>
            <a:endParaRPr lang="de-AT" sz="1500" dirty="0" smtClean="0">
              <a:solidFill>
                <a:prstClr val="black"/>
              </a:solidFill>
              <a:latin typeface="Calibri" pitchFamily="34" charset="0"/>
            </a:endParaRPr>
          </a:p>
          <a:p>
            <a:pPr>
              <a:spcAft>
                <a:spcPts val="450"/>
              </a:spcAft>
              <a:buClr>
                <a:srgbClr val="FF775F"/>
              </a:buClr>
              <a:defRPr/>
            </a:pPr>
            <a:endParaRPr lang="de-AT" sz="1500" dirty="0">
              <a:solidFill>
                <a:prstClr val="black"/>
              </a:solidFill>
              <a:latin typeface="Calibri" pitchFamily="34" charset="0"/>
            </a:endParaRPr>
          </a:p>
          <a:p>
            <a:pPr>
              <a:spcAft>
                <a:spcPts val="450"/>
              </a:spcAft>
              <a:buClr>
                <a:srgbClr val="FF775F"/>
              </a:buClr>
              <a:defRPr/>
            </a:pPr>
            <a:endParaRPr lang="de-AT" sz="1500" dirty="0" smtClean="0">
              <a:solidFill>
                <a:prstClr val="black"/>
              </a:solidFill>
              <a:latin typeface="Calibri" pitchFamily="34" charset="0"/>
            </a:endParaRPr>
          </a:p>
          <a:p>
            <a:pPr>
              <a:spcAft>
                <a:spcPts val="450"/>
              </a:spcAft>
              <a:buClr>
                <a:srgbClr val="FF775F"/>
              </a:buClr>
              <a:defRPr/>
            </a:pPr>
            <a:endParaRPr lang="de-AT" sz="1500" dirty="0">
              <a:solidFill>
                <a:prstClr val="black"/>
              </a:solidFill>
              <a:latin typeface="Calibri" pitchFamily="34" charset="0"/>
            </a:endParaRPr>
          </a:p>
          <a:p>
            <a:pPr>
              <a:spcAft>
                <a:spcPts val="450"/>
              </a:spcAft>
              <a:buClr>
                <a:srgbClr val="FF775F"/>
              </a:buClr>
              <a:defRPr/>
            </a:pPr>
            <a:endParaRPr lang="de-AT" sz="1500" dirty="0" smtClean="0">
              <a:solidFill>
                <a:prstClr val="black"/>
              </a:solidFill>
              <a:latin typeface="Calibri" pitchFamily="34" charset="0"/>
            </a:endParaRPr>
          </a:p>
          <a:p>
            <a:pPr>
              <a:spcAft>
                <a:spcPts val="450"/>
              </a:spcAft>
              <a:buClr>
                <a:srgbClr val="FF775F"/>
              </a:buClr>
              <a:defRPr/>
            </a:pPr>
            <a:r>
              <a:rPr lang="de-AT" sz="1500" dirty="0" smtClean="0">
                <a:solidFill>
                  <a:prstClr val="black"/>
                </a:solidFill>
                <a:latin typeface="Calibri" pitchFamily="34" charset="0"/>
              </a:rPr>
              <a:t>Zum </a:t>
            </a:r>
            <a:r>
              <a:rPr lang="de-AT" sz="1500" dirty="0">
                <a:solidFill>
                  <a:prstClr val="black"/>
                </a:solidFill>
                <a:latin typeface="Calibri" pitchFamily="34" charset="0"/>
              </a:rPr>
              <a:t>Vergleich:</a:t>
            </a:r>
          </a:p>
          <a:p>
            <a:pPr marL="600075" lvl="1" indent="-257175">
              <a:spcAft>
                <a:spcPts val="450"/>
              </a:spcAft>
              <a:buClr>
                <a:srgbClr val="FF775F"/>
              </a:buClr>
              <a:buFont typeface="Wingdings" panose="05000000000000000000" pitchFamily="2" charset="2"/>
              <a:buChar char="§"/>
              <a:defRPr/>
            </a:pPr>
            <a:r>
              <a:rPr lang="de-AT" dirty="0">
                <a:solidFill>
                  <a:prstClr val="black"/>
                </a:solidFill>
                <a:latin typeface="Calibri" pitchFamily="34" charset="0"/>
                <a:cs typeface="Arial" charset="0"/>
              </a:rPr>
              <a:t>Staureichste Stadt Europas: Bukarest (134h)</a:t>
            </a:r>
          </a:p>
          <a:p>
            <a:pPr marL="600075" lvl="1" indent="-257175">
              <a:spcAft>
                <a:spcPts val="450"/>
              </a:spcAft>
              <a:buClr>
                <a:srgbClr val="FF775F"/>
              </a:buClr>
              <a:buFont typeface="Wingdings" panose="05000000000000000000" pitchFamily="2" charset="2"/>
              <a:buChar char="§"/>
              <a:defRPr/>
            </a:pPr>
            <a:r>
              <a:rPr lang="de-AT" dirty="0">
                <a:solidFill>
                  <a:prstClr val="black"/>
                </a:solidFill>
                <a:latin typeface="Calibri" pitchFamily="34" charset="0"/>
                <a:cs typeface="Arial" charset="0"/>
              </a:rPr>
              <a:t>Staureichste Stadt Deutschlands: München (65h)</a:t>
            </a:r>
          </a:p>
        </p:txBody>
      </p:sp>
      <p:pic>
        <p:nvPicPr>
          <p:cNvPr id="3" name="Grafik 2"/>
          <p:cNvPicPr>
            <a:picLocks noChangeAspect="1"/>
          </p:cNvPicPr>
          <p:nvPr/>
        </p:nvPicPr>
        <p:blipFill>
          <a:blip r:embed="rId3"/>
          <a:stretch>
            <a:fillRect/>
          </a:stretch>
        </p:blipFill>
        <p:spPr>
          <a:xfrm>
            <a:off x="1415929" y="1849865"/>
            <a:ext cx="6897261" cy="2971609"/>
          </a:xfrm>
          <a:prstGeom prst="rect">
            <a:avLst/>
          </a:prstGeom>
        </p:spPr>
      </p:pic>
    </p:spTree>
    <p:extLst>
      <p:ext uri="{BB962C8B-B14F-4D97-AF65-F5344CB8AC3E}">
        <p14:creationId xmlns:p14="http://schemas.microsoft.com/office/powerpoint/2010/main" val="2378395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64C6BB-D7BB-4E4B-AD5D-3AEBC684A690}"/>
              </a:ext>
            </a:extLst>
          </p:cNvPr>
          <p:cNvSpPr>
            <a:spLocks noGrp="1"/>
          </p:cNvSpPr>
          <p:nvPr>
            <p:ph type="title"/>
          </p:nvPr>
        </p:nvSpPr>
        <p:spPr/>
        <p:txBody>
          <a:bodyPr/>
          <a:lstStyle/>
          <a:p>
            <a:r>
              <a:rPr lang="de-DE" sz="2800" dirty="0" smtClean="0"/>
              <a:t>Zeitverluste</a:t>
            </a:r>
            <a:r>
              <a:rPr lang="de-DE" sz="2400" dirty="0"/>
              <a:t/>
            </a:r>
            <a:br>
              <a:rPr lang="de-DE" sz="2400" dirty="0"/>
            </a:br>
            <a:r>
              <a:rPr lang="de-DE" sz="1800" dirty="0" smtClean="0">
                <a:solidFill>
                  <a:srgbClr val="FF775F"/>
                </a:solidFill>
              </a:rPr>
              <a:t>… verursachen Schäden in Milliardenhöhe</a:t>
            </a:r>
            <a:endParaRPr lang="de-AT" sz="1800" dirty="0">
              <a:solidFill>
                <a:srgbClr val="FF775F"/>
              </a:solidFill>
            </a:endParaRPr>
          </a:p>
        </p:txBody>
      </p:sp>
      <p:sp>
        <p:nvSpPr>
          <p:cNvPr id="3" name="Inhaltsplatzhalter 2">
            <a:extLst>
              <a:ext uri="{FF2B5EF4-FFF2-40B4-BE49-F238E27FC236}">
                <a16:creationId xmlns:a16="http://schemas.microsoft.com/office/drawing/2014/main" id="{D5C63422-49D9-4055-9C2D-34B409DDA314}"/>
              </a:ext>
            </a:extLst>
          </p:cNvPr>
          <p:cNvSpPr>
            <a:spLocks noGrp="1"/>
          </p:cNvSpPr>
          <p:nvPr>
            <p:ph idx="1"/>
          </p:nvPr>
        </p:nvSpPr>
        <p:spPr>
          <a:xfrm>
            <a:off x="1108707" y="2060848"/>
            <a:ext cx="7184401" cy="3402378"/>
          </a:xfrm>
        </p:spPr>
        <p:txBody>
          <a:bodyPr/>
          <a:lstStyle/>
          <a:p>
            <a:r>
              <a:rPr lang="de-DE" sz="1800" dirty="0"/>
              <a:t>Pro zurückgelegtem Kilometer steht </a:t>
            </a:r>
          </a:p>
          <a:p>
            <a:pPr lvl="1"/>
            <a:r>
              <a:rPr lang="de-DE" sz="1800" dirty="0"/>
              <a:t>ein PKW etwa 6,57 Sekunden </a:t>
            </a:r>
          </a:p>
          <a:p>
            <a:pPr lvl="1"/>
            <a:r>
              <a:rPr lang="de-DE" sz="1800" dirty="0"/>
              <a:t>ein 2Rad jedoch nur 2,19 Sekunden im Stau.</a:t>
            </a:r>
          </a:p>
          <a:p>
            <a:pPr marL="51197" indent="0">
              <a:buNone/>
            </a:pPr>
            <a:endParaRPr lang="de-DE" sz="900" b="1" dirty="0"/>
          </a:p>
          <a:p>
            <a:r>
              <a:rPr lang="de-DE" sz="1800" dirty="0"/>
              <a:t>Zeitverlust in PKWs:</a:t>
            </a:r>
          </a:p>
          <a:p>
            <a:pPr lvl="1"/>
            <a:r>
              <a:rPr lang="de-DE" sz="1800" b="1" dirty="0">
                <a:solidFill>
                  <a:srgbClr val="FF775F"/>
                </a:solidFill>
              </a:rPr>
              <a:t>134 Millionen Stunden </a:t>
            </a:r>
            <a:r>
              <a:rPr lang="de-DE" sz="1800" dirty="0"/>
              <a:t>(gemessen an PKW Insassen)</a:t>
            </a:r>
          </a:p>
          <a:p>
            <a:pPr lvl="1"/>
            <a:r>
              <a:rPr lang="de-DE" sz="1800" dirty="0"/>
              <a:t>Entspricht einem Wertverlust von </a:t>
            </a:r>
            <a:r>
              <a:rPr lang="de-DE" sz="1800" b="1" dirty="0">
                <a:solidFill>
                  <a:srgbClr val="FF775F"/>
                </a:solidFill>
              </a:rPr>
              <a:t>1,65 Mrd. Euro</a:t>
            </a:r>
          </a:p>
          <a:p>
            <a:pPr marL="51197" indent="0">
              <a:buNone/>
            </a:pPr>
            <a:endParaRPr lang="de-DE" sz="900" dirty="0"/>
          </a:p>
          <a:p>
            <a:r>
              <a:rPr lang="de-DE" sz="1800" dirty="0"/>
              <a:t>2Rad-Fahrer*innen sparen bereits heute</a:t>
            </a:r>
          </a:p>
          <a:p>
            <a:pPr lvl="1"/>
            <a:r>
              <a:rPr lang="de-DE" sz="1800" b="1" dirty="0">
                <a:solidFill>
                  <a:srgbClr val="FF775F"/>
                </a:solidFill>
              </a:rPr>
              <a:t>1,6 Millionen Stunden</a:t>
            </a:r>
          </a:p>
          <a:p>
            <a:pPr lvl="1"/>
            <a:r>
              <a:rPr lang="de-DE" sz="1800" dirty="0"/>
              <a:t>bzw. </a:t>
            </a:r>
            <a:r>
              <a:rPr lang="de-DE" sz="1800" b="1" dirty="0">
                <a:solidFill>
                  <a:srgbClr val="FF775F"/>
                </a:solidFill>
              </a:rPr>
              <a:t>19 Mio. Euro </a:t>
            </a:r>
            <a:r>
              <a:rPr lang="de-DE" sz="1800" dirty="0"/>
              <a:t>an Zeitverlusten ein.</a:t>
            </a:r>
          </a:p>
          <a:p>
            <a:pPr lvl="1"/>
            <a:endParaRPr lang="de-DE" sz="1800" dirty="0"/>
          </a:p>
        </p:txBody>
      </p:sp>
      <p:sp>
        <p:nvSpPr>
          <p:cNvPr id="5" name="Foliennummernplatzhalter 4">
            <a:extLst>
              <a:ext uri="{FF2B5EF4-FFF2-40B4-BE49-F238E27FC236}">
                <a16:creationId xmlns:a16="http://schemas.microsoft.com/office/drawing/2014/main" id="{6E6133F2-6495-4C43-8A97-2CF85E33D210}"/>
              </a:ext>
            </a:extLst>
          </p:cNvPr>
          <p:cNvSpPr>
            <a:spLocks noGrp="1"/>
          </p:cNvSpPr>
          <p:nvPr>
            <p:ph type="sldNum" sz="quarter" idx="12"/>
          </p:nvPr>
        </p:nvSpPr>
        <p:spPr/>
        <p:txBody>
          <a:bodyPr/>
          <a:lstStyle/>
          <a:p>
            <a:pPr>
              <a:defRPr/>
            </a:pPr>
            <a:fld id="{D99AD5F6-47BD-48F2-9E68-ADC194C070EC}" type="slidenum">
              <a:rPr lang="de-AT" sz="825"/>
              <a:pPr>
                <a:defRPr/>
              </a:pPr>
              <a:t>5</a:t>
            </a:fld>
            <a:endParaRPr lang="de-AT" sz="825" dirty="0"/>
          </a:p>
        </p:txBody>
      </p:sp>
    </p:spTree>
    <p:extLst>
      <p:ext uri="{BB962C8B-B14F-4D97-AF65-F5344CB8AC3E}">
        <p14:creationId xmlns:p14="http://schemas.microsoft.com/office/powerpoint/2010/main" val="2066870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40755E-7F18-4B12-BBAF-70345EDEE45C}"/>
              </a:ext>
            </a:extLst>
          </p:cNvPr>
          <p:cNvSpPr>
            <a:spLocks noGrp="1"/>
          </p:cNvSpPr>
          <p:nvPr>
            <p:ph type="title"/>
          </p:nvPr>
        </p:nvSpPr>
        <p:spPr/>
        <p:txBody>
          <a:bodyPr/>
          <a:lstStyle/>
          <a:p>
            <a:r>
              <a:rPr lang="de-DE" sz="2800" dirty="0"/>
              <a:t>Treibhausgasemissionen</a:t>
            </a:r>
            <a:r>
              <a:rPr lang="de-DE" sz="2700" dirty="0"/>
              <a:t/>
            </a:r>
            <a:br>
              <a:rPr lang="de-DE" sz="2700" dirty="0"/>
            </a:br>
            <a:r>
              <a:rPr lang="de-DE" sz="1800" dirty="0">
                <a:solidFill>
                  <a:srgbClr val="FF775F"/>
                </a:solidFill>
              </a:rPr>
              <a:t>Bereits heute Einsparung von 86.800 Tonnen CO2</a:t>
            </a:r>
            <a:endParaRPr lang="de-AT" sz="1800" dirty="0"/>
          </a:p>
        </p:txBody>
      </p:sp>
      <p:sp>
        <p:nvSpPr>
          <p:cNvPr id="3" name="Inhaltsplatzhalter 2">
            <a:extLst>
              <a:ext uri="{FF2B5EF4-FFF2-40B4-BE49-F238E27FC236}">
                <a16:creationId xmlns:a16="http://schemas.microsoft.com/office/drawing/2014/main" id="{757FE726-6152-43B7-8C92-56A247B4DD24}"/>
              </a:ext>
            </a:extLst>
          </p:cNvPr>
          <p:cNvSpPr>
            <a:spLocks noGrp="1"/>
          </p:cNvSpPr>
          <p:nvPr>
            <p:ph idx="1"/>
          </p:nvPr>
        </p:nvSpPr>
        <p:spPr>
          <a:xfrm>
            <a:off x="1043608" y="1697502"/>
            <a:ext cx="7567373" cy="3402378"/>
          </a:xfrm>
        </p:spPr>
        <p:txBody>
          <a:bodyPr/>
          <a:lstStyle/>
          <a:p>
            <a:r>
              <a:rPr lang="de-DE" sz="1800" dirty="0"/>
              <a:t>Zweiräder stoßen weniger CO</a:t>
            </a:r>
            <a:r>
              <a:rPr lang="de-DE" sz="1800" baseline="-25000" dirty="0"/>
              <a:t>2</a:t>
            </a:r>
            <a:r>
              <a:rPr lang="de-DE" sz="1800" dirty="0"/>
              <a:t> aus als PKWs </a:t>
            </a:r>
          </a:p>
          <a:p>
            <a:pPr lvl="1"/>
            <a:r>
              <a:rPr lang="de-DE" sz="1600" dirty="0"/>
              <a:t>Zweirad: je nach Klasse zw. 54 und 107 g/km, im Durchschnitt 97,1 g/km</a:t>
            </a:r>
          </a:p>
          <a:p>
            <a:pPr lvl="1"/>
            <a:r>
              <a:rPr lang="de-DE" sz="1600" dirty="0"/>
              <a:t>PKW: im Durchschnitt 149,4 g/km</a:t>
            </a:r>
          </a:p>
          <a:p>
            <a:r>
              <a:rPr lang="de-DE" sz="1800" dirty="0"/>
              <a:t>Fahrleistung der Zweiradfahrer: 1,66 Mrd. km pro Jahr</a:t>
            </a:r>
          </a:p>
          <a:p>
            <a:r>
              <a:rPr lang="de-DE" sz="1800" dirty="0"/>
              <a:t>Entspricht jährlichen Einsparungen von CO</a:t>
            </a:r>
            <a:r>
              <a:rPr lang="de-DE" sz="1800" baseline="-25000" dirty="0"/>
              <a:t>2</a:t>
            </a:r>
            <a:r>
              <a:rPr lang="de-DE" sz="1800" dirty="0"/>
              <a:t> in Höhe von 86.800 Tonnen</a:t>
            </a:r>
          </a:p>
          <a:p>
            <a:r>
              <a:rPr lang="de-DE" sz="1800" dirty="0"/>
              <a:t>Zum Vergleich: CO</a:t>
            </a:r>
            <a:r>
              <a:rPr lang="de-DE" sz="1800" baseline="-25000" dirty="0"/>
              <a:t>2</a:t>
            </a:r>
            <a:r>
              <a:rPr lang="de-DE" sz="1800" dirty="0"/>
              <a:t>-Ausstoß von rd. 10.000 Personen p.a.</a:t>
            </a:r>
          </a:p>
          <a:p>
            <a:pPr marL="51197" indent="0">
              <a:buNone/>
            </a:pPr>
            <a:endParaRPr lang="de-AT" sz="1800" dirty="0"/>
          </a:p>
        </p:txBody>
      </p:sp>
      <p:sp>
        <p:nvSpPr>
          <p:cNvPr id="5" name="Foliennummernplatzhalter 4">
            <a:extLst>
              <a:ext uri="{FF2B5EF4-FFF2-40B4-BE49-F238E27FC236}">
                <a16:creationId xmlns:a16="http://schemas.microsoft.com/office/drawing/2014/main" id="{8B34F99A-2A5A-43F0-B85A-ECCD6D166A4F}"/>
              </a:ext>
            </a:extLst>
          </p:cNvPr>
          <p:cNvSpPr>
            <a:spLocks noGrp="1"/>
          </p:cNvSpPr>
          <p:nvPr>
            <p:ph type="sldNum" sz="quarter" idx="12"/>
          </p:nvPr>
        </p:nvSpPr>
        <p:spPr/>
        <p:txBody>
          <a:bodyPr/>
          <a:lstStyle/>
          <a:p>
            <a:pPr>
              <a:defRPr/>
            </a:pPr>
            <a:fld id="{D99AD5F6-47BD-48F2-9E68-ADC194C070EC}" type="slidenum">
              <a:rPr lang="de-AT" smtClean="0"/>
              <a:pPr>
                <a:defRPr/>
              </a:pPr>
              <a:t>6</a:t>
            </a:fld>
            <a:endParaRPr lang="de-AT" dirty="0"/>
          </a:p>
        </p:txBody>
      </p:sp>
      <p:sp>
        <p:nvSpPr>
          <p:cNvPr id="6" name="Textplatzhalter 5">
            <a:extLst>
              <a:ext uri="{FF2B5EF4-FFF2-40B4-BE49-F238E27FC236}">
                <a16:creationId xmlns:a16="http://schemas.microsoft.com/office/drawing/2014/main" id="{C00D186B-CEF1-4C98-880C-B3004D4F8613}"/>
              </a:ext>
            </a:extLst>
          </p:cNvPr>
          <p:cNvSpPr>
            <a:spLocks noGrp="1"/>
          </p:cNvSpPr>
          <p:nvPr>
            <p:ph type="body" sz="quarter" idx="13"/>
          </p:nvPr>
        </p:nvSpPr>
        <p:spPr>
          <a:xfrm>
            <a:off x="2339752" y="6343412"/>
            <a:ext cx="5750888" cy="159226"/>
          </a:xfrm>
        </p:spPr>
        <p:txBody>
          <a:bodyPr>
            <a:normAutofit fontScale="70000" lnSpcReduction="20000"/>
          </a:bodyPr>
          <a:lstStyle/>
          <a:p>
            <a:r>
              <a:rPr lang="de-AT" dirty="0"/>
              <a:t>Quelle: Umweltbundesamt, </a:t>
            </a:r>
            <a:r>
              <a:rPr lang="de-AT" dirty="0" err="1"/>
              <a:t>Economica</a:t>
            </a:r>
            <a:endParaRPr lang="de-AT" dirty="0"/>
          </a:p>
        </p:txBody>
      </p:sp>
      <p:graphicFrame>
        <p:nvGraphicFramePr>
          <p:cNvPr id="7" name="Diagramm 6">
            <a:extLst>
              <a:ext uri="{FF2B5EF4-FFF2-40B4-BE49-F238E27FC236}">
                <a16:creationId xmlns:a16="http://schemas.microsoft.com/office/drawing/2014/main" id="{01401B48-C725-4DA9-A2EC-15960D6CA3DE}"/>
              </a:ext>
            </a:extLst>
          </p:cNvPr>
          <p:cNvGraphicFramePr/>
          <p:nvPr>
            <p:extLst>
              <p:ext uri="{D42A27DB-BD31-4B8C-83A1-F6EECF244321}">
                <p14:modId xmlns:p14="http://schemas.microsoft.com/office/powerpoint/2010/main" val="3912633428"/>
              </p:ext>
            </p:extLst>
          </p:nvPr>
        </p:nvGraphicFramePr>
        <p:xfrm>
          <a:off x="2843808" y="3935962"/>
          <a:ext cx="3946698" cy="2327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2087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1928EB0C-A980-41C4-8EC3-B65CB501A16B}"/>
              </a:ext>
            </a:extLst>
          </p:cNvPr>
          <p:cNvSpPr>
            <a:spLocks noGrp="1"/>
          </p:cNvSpPr>
          <p:nvPr>
            <p:ph type="sldNum" sz="quarter" idx="12"/>
          </p:nvPr>
        </p:nvSpPr>
        <p:spPr/>
        <p:txBody>
          <a:bodyPr/>
          <a:lstStyle/>
          <a:p>
            <a:pPr>
              <a:defRPr/>
            </a:pPr>
            <a:fld id="{D99AD5F6-47BD-48F2-9E68-ADC194C070EC}" type="slidenum">
              <a:rPr lang="de-AT" smtClean="0"/>
              <a:pPr>
                <a:defRPr/>
              </a:pPr>
              <a:t>7</a:t>
            </a:fld>
            <a:endParaRPr lang="de-AT" dirty="0"/>
          </a:p>
        </p:txBody>
      </p:sp>
      <p:sp>
        <p:nvSpPr>
          <p:cNvPr id="5" name="Titel 4">
            <a:extLst>
              <a:ext uri="{FF2B5EF4-FFF2-40B4-BE49-F238E27FC236}">
                <a16:creationId xmlns:a16="http://schemas.microsoft.com/office/drawing/2014/main" id="{B9822BBC-DAB9-4863-A075-A99BC9277630}"/>
              </a:ext>
            </a:extLst>
          </p:cNvPr>
          <p:cNvSpPr>
            <a:spLocks noGrp="1"/>
          </p:cNvSpPr>
          <p:nvPr>
            <p:ph type="title"/>
          </p:nvPr>
        </p:nvSpPr>
        <p:spPr/>
        <p:txBody>
          <a:bodyPr/>
          <a:lstStyle/>
          <a:p>
            <a:r>
              <a:rPr lang="de-AT" sz="3000" dirty="0" smtClean="0"/>
              <a:t>… es gibt aber Wachstumspotenzial, besonders im urbanen Raum </a:t>
            </a:r>
            <a:endParaRPr lang="de-AT" sz="3000" dirty="0"/>
          </a:p>
        </p:txBody>
      </p:sp>
      <p:sp>
        <p:nvSpPr>
          <p:cNvPr id="31" name="TextBox 2">
            <a:extLst>
              <a:ext uri="{FF2B5EF4-FFF2-40B4-BE49-F238E27FC236}">
                <a16:creationId xmlns:a16="http://schemas.microsoft.com/office/drawing/2014/main" id="{08D78008-C722-4485-8C1C-4B41E57D591E}"/>
              </a:ext>
            </a:extLst>
          </p:cNvPr>
          <p:cNvSpPr txBox="1"/>
          <p:nvPr/>
        </p:nvSpPr>
        <p:spPr>
          <a:xfrm>
            <a:off x="988588" y="1666891"/>
            <a:ext cx="4317569"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ts val="600"/>
              </a:spcBef>
              <a:spcAft>
                <a:spcPts val="600"/>
              </a:spcAft>
              <a:buFont typeface="Arial" panose="020B0604020202020204" pitchFamily="34" charset="0"/>
              <a:buChar char="•"/>
            </a:pPr>
            <a:r>
              <a:rPr lang="en-US" sz="1500" dirty="0" smtClean="0">
                <a:latin typeface="Calibri"/>
                <a:cs typeface="Arial"/>
              </a:rPr>
              <a:t>Wien hat die </a:t>
            </a:r>
            <a:r>
              <a:rPr lang="en-US" sz="1500" dirty="0" err="1" smtClean="0">
                <a:latin typeface="Calibri"/>
                <a:cs typeface="Arial"/>
              </a:rPr>
              <a:t>geringste</a:t>
            </a:r>
            <a:r>
              <a:rPr lang="en-US" sz="1500" dirty="0" smtClean="0">
                <a:latin typeface="Calibri"/>
                <a:cs typeface="Arial"/>
              </a:rPr>
              <a:t> </a:t>
            </a:r>
            <a:r>
              <a:rPr lang="en-US" sz="1500" dirty="0" err="1" smtClean="0">
                <a:latin typeface="Calibri"/>
                <a:cs typeface="Arial"/>
              </a:rPr>
              <a:t>Dichte</a:t>
            </a:r>
            <a:r>
              <a:rPr lang="en-US" sz="1500" dirty="0" smtClean="0">
                <a:latin typeface="Calibri"/>
                <a:cs typeface="Arial"/>
              </a:rPr>
              <a:t> an </a:t>
            </a:r>
            <a:r>
              <a:rPr lang="en-US" sz="1500" dirty="0" err="1" smtClean="0">
                <a:latin typeface="Calibri"/>
                <a:cs typeface="Arial"/>
              </a:rPr>
              <a:t>Motorrädern</a:t>
            </a:r>
            <a:r>
              <a:rPr lang="en-US" sz="1500" dirty="0" smtClean="0">
                <a:latin typeface="Calibri"/>
                <a:cs typeface="Arial"/>
              </a:rPr>
              <a:t> und Mopeds in </a:t>
            </a:r>
            <a:r>
              <a:rPr lang="en-US" sz="1500" dirty="0" err="1" smtClean="0">
                <a:latin typeface="Calibri"/>
                <a:cs typeface="Arial"/>
              </a:rPr>
              <a:t>Österreich</a:t>
            </a:r>
            <a:r>
              <a:rPr lang="en-US" sz="1500" dirty="0" smtClean="0">
                <a:latin typeface="Calibri"/>
                <a:cs typeface="Arial"/>
              </a:rPr>
              <a:t> </a:t>
            </a:r>
          </a:p>
          <a:p>
            <a:pPr marL="285750" indent="-285750">
              <a:spcBef>
                <a:spcPts val="600"/>
              </a:spcBef>
              <a:spcAft>
                <a:spcPts val="600"/>
              </a:spcAft>
              <a:buFont typeface="Arial" panose="020B0604020202020204" pitchFamily="34" charset="0"/>
              <a:buChar char="•"/>
            </a:pPr>
            <a:r>
              <a:rPr lang="en-US" sz="1500" dirty="0">
                <a:latin typeface="Calibri"/>
                <a:cs typeface="Arial"/>
              </a:rPr>
              <a:t>Wien </a:t>
            </a:r>
            <a:r>
              <a:rPr lang="en-US" sz="1500" dirty="0" err="1">
                <a:latin typeface="Calibri"/>
                <a:cs typeface="Arial"/>
              </a:rPr>
              <a:t>ist</a:t>
            </a:r>
            <a:r>
              <a:rPr lang="en-US" sz="1500" dirty="0">
                <a:latin typeface="Calibri"/>
                <a:cs typeface="Arial"/>
              </a:rPr>
              <a:t> </a:t>
            </a:r>
            <a:r>
              <a:rPr lang="en-US" sz="1500" dirty="0" err="1">
                <a:latin typeface="Calibri"/>
                <a:cs typeface="Arial"/>
              </a:rPr>
              <a:t>staureichste</a:t>
            </a:r>
            <a:r>
              <a:rPr lang="en-US" sz="1500" dirty="0">
                <a:latin typeface="Calibri"/>
                <a:cs typeface="Arial"/>
              </a:rPr>
              <a:t> </a:t>
            </a:r>
            <a:r>
              <a:rPr lang="en-US" sz="1500" dirty="0" err="1">
                <a:latin typeface="Calibri"/>
                <a:cs typeface="Arial"/>
              </a:rPr>
              <a:t>Stadt</a:t>
            </a:r>
            <a:r>
              <a:rPr lang="en-US" sz="1500" dirty="0">
                <a:latin typeface="Calibri"/>
                <a:cs typeface="Arial"/>
              </a:rPr>
              <a:t> in </a:t>
            </a:r>
            <a:r>
              <a:rPr lang="en-US" sz="1500" dirty="0" err="1">
                <a:latin typeface="Calibri"/>
                <a:cs typeface="Arial"/>
              </a:rPr>
              <a:t>Österreich</a:t>
            </a:r>
            <a:r>
              <a:rPr lang="en-US" sz="1500" dirty="0">
                <a:latin typeface="Calibri"/>
                <a:cs typeface="Arial"/>
              </a:rPr>
              <a:t> (rd. 40h)</a:t>
            </a:r>
          </a:p>
          <a:p>
            <a:pPr marL="285750" indent="-285750">
              <a:spcBef>
                <a:spcPts val="600"/>
              </a:spcBef>
              <a:spcAft>
                <a:spcPts val="600"/>
              </a:spcAft>
              <a:buFont typeface="Arial" panose="020B0604020202020204" pitchFamily="34" charset="0"/>
              <a:buChar char="•"/>
            </a:pPr>
            <a:r>
              <a:rPr lang="en-US" sz="1500" dirty="0" err="1">
                <a:latin typeface="Calibri"/>
                <a:cs typeface="Arial"/>
              </a:rPr>
              <a:t>Zeitverluste</a:t>
            </a:r>
            <a:r>
              <a:rPr lang="en-US" sz="1500" dirty="0">
                <a:latin typeface="Calibri"/>
                <a:cs typeface="Arial"/>
              </a:rPr>
              <a:t> in Wien: 17 Mio. </a:t>
            </a:r>
            <a:r>
              <a:rPr lang="en-US" sz="1500" dirty="0" err="1">
                <a:latin typeface="Calibri"/>
                <a:cs typeface="Arial"/>
              </a:rPr>
              <a:t>Stunden</a:t>
            </a:r>
            <a:r>
              <a:rPr lang="en-US" sz="1500" dirty="0">
                <a:latin typeface="Calibri"/>
                <a:cs typeface="Arial"/>
              </a:rPr>
              <a:t>/</a:t>
            </a:r>
            <a:r>
              <a:rPr lang="en-US" sz="1500" dirty="0" err="1">
                <a:latin typeface="Calibri"/>
                <a:cs typeface="Arial"/>
              </a:rPr>
              <a:t>Jahr</a:t>
            </a:r>
            <a:r>
              <a:rPr lang="en-US" sz="1500" dirty="0">
                <a:latin typeface="Calibri"/>
                <a:cs typeface="Arial"/>
              </a:rPr>
              <a:t>, das </a:t>
            </a:r>
            <a:r>
              <a:rPr lang="en-US" sz="1500" dirty="0" err="1">
                <a:latin typeface="Calibri"/>
                <a:cs typeface="Arial"/>
              </a:rPr>
              <a:t>entspricht</a:t>
            </a:r>
            <a:r>
              <a:rPr lang="en-US" sz="1500" dirty="0">
                <a:latin typeface="Calibri"/>
                <a:cs typeface="Arial"/>
              </a:rPr>
              <a:t> 231 Mio. Euro</a:t>
            </a:r>
          </a:p>
          <a:p>
            <a:pPr marL="285750" indent="-285750">
              <a:spcBef>
                <a:spcPts val="600"/>
              </a:spcBef>
              <a:spcAft>
                <a:spcPts val="600"/>
              </a:spcAft>
              <a:buFont typeface="Arial" panose="020B0604020202020204" pitchFamily="34" charset="0"/>
              <a:buChar char="•"/>
            </a:pPr>
            <a:r>
              <a:rPr lang="en-US" sz="1500" dirty="0" smtClean="0">
                <a:latin typeface="Calibri"/>
                <a:cs typeface="Arial"/>
              </a:rPr>
              <a:t>Wien </a:t>
            </a:r>
            <a:r>
              <a:rPr lang="en-US" sz="1500" dirty="0" smtClean="0">
                <a:latin typeface="Calibri"/>
                <a:cs typeface="Arial"/>
              </a:rPr>
              <a:t>hat </a:t>
            </a:r>
            <a:r>
              <a:rPr lang="en-US" sz="1500" dirty="0" err="1" smtClean="0">
                <a:latin typeface="Calibri"/>
                <a:cs typeface="Arial"/>
              </a:rPr>
              <a:t>bereits</a:t>
            </a:r>
            <a:r>
              <a:rPr lang="en-US" sz="1500" dirty="0" smtClean="0">
                <a:latin typeface="Calibri"/>
                <a:cs typeface="Arial"/>
              </a:rPr>
              <a:t> 1,1 Mio. </a:t>
            </a:r>
            <a:r>
              <a:rPr lang="en-US" sz="1500" dirty="0" err="1" smtClean="0">
                <a:latin typeface="Calibri"/>
                <a:cs typeface="Arial"/>
              </a:rPr>
              <a:t>ErwerbspendlerInnen</a:t>
            </a:r>
            <a:r>
              <a:rPr lang="en-US" sz="1500" dirty="0" smtClean="0">
                <a:latin typeface="Calibri"/>
                <a:cs typeface="Arial"/>
              </a:rPr>
              <a:t>, </a:t>
            </a:r>
            <a:r>
              <a:rPr lang="en-US" sz="1500" dirty="0" err="1" smtClean="0">
                <a:latin typeface="Calibri"/>
                <a:cs typeface="Arial"/>
              </a:rPr>
              <a:t>Tendenz</a:t>
            </a:r>
            <a:r>
              <a:rPr lang="en-US" sz="1500" dirty="0" smtClean="0">
                <a:latin typeface="Calibri"/>
                <a:cs typeface="Arial"/>
              </a:rPr>
              <a:t> </a:t>
            </a:r>
            <a:r>
              <a:rPr lang="en-US" sz="1500" dirty="0" err="1" smtClean="0">
                <a:latin typeface="Calibri"/>
                <a:cs typeface="Arial"/>
              </a:rPr>
              <a:t>steigend</a:t>
            </a:r>
            <a:endParaRPr lang="en-US" sz="1500" dirty="0" smtClean="0">
              <a:latin typeface="Calibri"/>
              <a:cs typeface="Arial"/>
            </a:endParaRPr>
          </a:p>
          <a:p>
            <a:pPr marL="285750" indent="-285750">
              <a:spcBef>
                <a:spcPts val="600"/>
              </a:spcBef>
              <a:spcAft>
                <a:spcPts val="600"/>
              </a:spcAft>
              <a:buFont typeface="Arial" panose="020B0604020202020204" pitchFamily="34" charset="0"/>
              <a:buChar char="•"/>
            </a:pPr>
            <a:r>
              <a:rPr lang="en-US" sz="1500" dirty="0" err="1" smtClean="0">
                <a:latin typeface="Calibri"/>
                <a:cs typeface="Arial"/>
              </a:rPr>
              <a:t>Pendler</a:t>
            </a:r>
            <a:r>
              <a:rPr lang="en-US" sz="1500" dirty="0" smtClean="0">
                <a:latin typeface="Calibri"/>
                <a:cs typeface="Arial"/>
              </a:rPr>
              <a:t> </a:t>
            </a:r>
            <a:r>
              <a:rPr lang="en-US" sz="1500" dirty="0" err="1" smtClean="0">
                <a:latin typeface="Calibri"/>
                <a:cs typeface="Arial"/>
              </a:rPr>
              <a:t>können</a:t>
            </a:r>
            <a:r>
              <a:rPr lang="en-US" sz="1500" dirty="0" smtClean="0">
                <a:latin typeface="Calibri"/>
                <a:cs typeface="Arial"/>
              </a:rPr>
              <a:t> </a:t>
            </a:r>
            <a:r>
              <a:rPr lang="en-US" sz="1500" dirty="0" err="1" smtClean="0">
                <a:latin typeface="Calibri"/>
                <a:cs typeface="Arial"/>
              </a:rPr>
              <a:t>Stauzeiten</a:t>
            </a:r>
            <a:r>
              <a:rPr lang="en-US" sz="1500" dirty="0" smtClean="0">
                <a:latin typeface="Calibri"/>
                <a:cs typeface="Arial"/>
              </a:rPr>
              <a:t> </a:t>
            </a:r>
            <a:r>
              <a:rPr lang="en-US" sz="1500" dirty="0" err="1" smtClean="0">
                <a:latin typeface="Calibri"/>
                <a:cs typeface="Arial"/>
              </a:rPr>
              <a:t>schwer</a:t>
            </a:r>
            <a:r>
              <a:rPr lang="en-US" sz="1500" dirty="0" smtClean="0">
                <a:latin typeface="Calibri"/>
                <a:cs typeface="Arial"/>
              </a:rPr>
              <a:t> </a:t>
            </a:r>
            <a:r>
              <a:rPr lang="en-US" sz="1500" dirty="0" err="1" smtClean="0">
                <a:latin typeface="Calibri"/>
                <a:cs typeface="Arial"/>
              </a:rPr>
              <a:t>ausweichen</a:t>
            </a:r>
            <a:endParaRPr lang="en-US" sz="1500" dirty="0" smtClean="0">
              <a:latin typeface="Calibri"/>
              <a:cs typeface="Arial"/>
            </a:endParaRPr>
          </a:p>
        </p:txBody>
      </p:sp>
      <p:sp>
        <p:nvSpPr>
          <p:cNvPr id="35" name="Textfeld 34"/>
          <p:cNvSpPr txBox="1"/>
          <p:nvPr/>
        </p:nvSpPr>
        <p:spPr>
          <a:xfrm>
            <a:off x="1043608" y="4488061"/>
            <a:ext cx="6913490" cy="2849498"/>
          </a:xfrm>
          <a:prstGeom prst="rect">
            <a:avLst/>
          </a:prstGeom>
          <a:noFill/>
        </p:spPr>
        <p:txBody>
          <a:bodyPr wrap="square" rtlCol="0">
            <a:spAutoFit/>
          </a:bodyPr>
          <a:lstStyle/>
          <a:p>
            <a:pPr marL="51197">
              <a:spcBef>
                <a:spcPts val="525"/>
              </a:spcBef>
              <a:buClr>
                <a:srgbClr val="FF775F"/>
              </a:buClr>
              <a:buSzPct val="95000"/>
            </a:pPr>
            <a:endParaRPr lang="de-DE" sz="600" dirty="0">
              <a:latin typeface="Calibri" pitchFamily="34" charset="0"/>
            </a:endParaRPr>
          </a:p>
          <a:p>
            <a:pPr marL="51197">
              <a:spcBef>
                <a:spcPts val="525"/>
              </a:spcBef>
              <a:buClr>
                <a:srgbClr val="FF775F"/>
              </a:buClr>
              <a:buSzPct val="95000"/>
            </a:pPr>
            <a:r>
              <a:rPr lang="de-DE" b="1" u="sng" dirty="0">
                <a:latin typeface="Calibri" pitchFamily="34" charset="0"/>
              </a:rPr>
              <a:t>Zweiräder sparen bereits heute:</a:t>
            </a:r>
          </a:p>
          <a:p>
            <a:pPr marL="308372" indent="-257175">
              <a:spcBef>
                <a:spcPts val="525"/>
              </a:spcBef>
              <a:buClr>
                <a:srgbClr val="FF775F"/>
              </a:buClr>
              <a:buSzPct val="95000"/>
              <a:buFont typeface="Wingdings" pitchFamily="2" charset="2"/>
              <a:buChar char=""/>
            </a:pPr>
            <a:r>
              <a:rPr lang="de-DE" dirty="0">
                <a:solidFill>
                  <a:srgbClr val="FF775F"/>
                </a:solidFill>
                <a:latin typeface="Calibri" pitchFamily="34" charset="0"/>
              </a:rPr>
              <a:t>289.000 Stunden </a:t>
            </a:r>
            <a:r>
              <a:rPr lang="de-DE" dirty="0">
                <a:latin typeface="Calibri" pitchFamily="34" charset="0"/>
              </a:rPr>
              <a:t>Stau bzw. </a:t>
            </a:r>
            <a:r>
              <a:rPr lang="de-DE" dirty="0">
                <a:solidFill>
                  <a:srgbClr val="FF775F"/>
                </a:solidFill>
                <a:latin typeface="Calibri" pitchFamily="34" charset="0"/>
              </a:rPr>
              <a:t>3,8 Mio. Euro </a:t>
            </a:r>
            <a:r>
              <a:rPr lang="de-DE" dirty="0">
                <a:latin typeface="Calibri" pitchFamily="34" charset="0"/>
              </a:rPr>
              <a:t>an Zeitverlusten ein</a:t>
            </a:r>
          </a:p>
          <a:p>
            <a:pPr marL="308372" indent="-257175">
              <a:spcBef>
                <a:spcPts val="525"/>
              </a:spcBef>
              <a:buClr>
                <a:srgbClr val="FF775F"/>
              </a:buClr>
              <a:buSzPct val="95000"/>
              <a:buFont typeface="Wingdings" pitchFamily="2" charset="2"/>
              <a:buChar char=""/>
            </a:pPr>
            <a:r>
              <a:rPr lang="de-DE" dirty="0">
                <a:solidFill>
                  <a:srgbClr val="FF775F"/>
                </a:solidFill>
                <a:latin typeface="Calibri" pitchFamily="34" charset="0"/>
              </a:rPr>
              <a:t>2,6 Mio. Euro </a:t>
            </a:r>
            <a:r>
              <a:rPr lang="de-DE" dirty="0">
                <a:latin typeface="Calibri" pitchFamily="34" charset="0"/>
              </a:rPr>
              <a:t>Treibstoffkosten</a:t>
            </a:r>
          </a:p>
          <a:p>
            <a:pPr marL="308372" indent="-257175">
              <a:spcBef>
                <a:spcPts val="525"/>
              </a:spcBef>
              <a:buClr>
                <a:srgbClr val="FF775F"/>
              </a:buClr>
              <a:buSzPct val="95000"/>
              <a:buFont typeface="Wingdings" pitchFamily="2" charset="2"/>
              <a:buChar char=""/>
            </a:pPr>
            <a:r>
              <a:rPr lang="de-DE" dirty="0">
                <a:solidFill>
                  <a:srgbClr val="FF775F"/>
                </a:solidFill>
                <a:latin typeface="Calibri" pitchFamily="34" charset="0"/>
              </a:rPr>
              <a:t>5.250 Tonnen </a:t>
            </a:r>
            <a:r>
              <a:rPr lang="de-DE" dirty="0">
                <a:latin typeface="Calibri" pitchFamily="34" charset="0"/>
              </a:rPr>
              <a:t>CO2-Äquivalent </a:t>
            </a:r>
            <a:r>
              <a:rPr lang="de-DE" sz="1275" dirty="0">
                <a:latin typeface="Calibri" pitchFamily="34" charset="0"/>
              </a:rPr>
              <a:t>(Produktion </a:t>
            </a:r>
            <a:r>
              <a:rPr lang="de-DE" sz="1275" dirty="0" smtClean="0">
                <a:latin typeface="Calibri" pitchFamily="34" charset="0"/>
              </a:rPr>
              <a:t>172t </a:t>
            </a:r>
            <a:r>
              <a:rPr lang="de-DE" sz="1275" dirty="0">
                <a:latin typeface="Calibri" pitchFamily="34" charset="0"/>
              </a:rPr>
              <a:t>Rindfleisch, 70.000 HH Wäsche)</a:t>
            </a:r>
          </a:p>
          <a:p>
            <a:pPr marL="308372" indent="-257175">
              <a:spcBef>
                <a:spcPts val="525"/>
              </a:spcBef>
              <a:buClr>
                <a:srgbClr val="FF775F"/>
              </a:buClr>
              <a:buSzPct val="95000"/>
              <a:buFont typeface="Wingdings" pitchFamily="2" charset="2"/>
              <a:buChar char=""/>
            </a:pPr>
            <a:endParaRPr lang="de-DE" dirty="0">
              <a:latin typeface="Calibri" pitchFamily="34" charset="0"/>
            </a:endParaRPr>
          </a:p>
          <a:p>
            <a:pPr marL="308372" indent="-257175">
              <a:spcBef>
                <a:spcPts val="525"/>
              </a:spcBef>
              <a:buClr>
                <a:srgbClr val="FF775F"/>
              </a:buClr>
              <a:buSzPct val="95000"/>
              <a:buFont typeface="Wingdings" pitchFamily="2" charset="2"/>
              <a:buChar char=""/>
            </a:pPr>
            <a:endParaRPr lang="de-DE" dirty="0">
              <a:latin typeface="Calibri" pitchFamily="34" charset="0"/>
            </a:endParaRPr>
          </a:p>
          <a:p>
            <a:pPr marL="308372" indent="-257175">
              <a:spcBef>
                <a:spcPts val="525"/>
              </a:spcBef>
              <a:buClr>
                <a:srgbClr val="FF775F"/>
              </a:buClr>
              <a:buSzPct val="95000"/>
              <a:buFont typeface="Wingdings" pitchFamily="2" charset="2"/>
              <a:buChar char=""/>
            </a:pPr>
            <a:endParaRPr lang="de-DE" dirty="0">
              <a:latin typeface="Calibri" pitchFamily="34" charset="0"/>
            </a:endParaRPr>
          </a:p>
          <a:p>
            <a:endParaRPr lang="de-AT" dirty="0">
              <a:latin typeface="Calibri" pitchFamily="34" charset="0"/>
            </a:endParaRPr>
          </a:p>
        </p:txBody>
      </p:sp>
      <p:pic>
        <p:nvPicPr>
          <p:cNvPr id="36" name="Grafik 35"/>
          <p:cNvPicPr>
            <a:picLocks noChangeAspect="1"/>
          </p:cNvPicPr>
          <p:nvPr/>
        </p:nvPicPr>
        <p:blipFill>
          <a:blip r:embed="rId3"/>
          <a:stretch>
            <a:fillRect/>
          </a:stretch>
        </p:blipFill>
        <p:spPr>
          <a:xfrm>
            <a:off x="5280397" y="1773800"/>
            <a:ext cx="3901207" cy="2340725"/>
          </a:xfrm>
          <a:prstGeom prst="rect">
            <a:avLst/>
          </a:prstGeom>
        </p:spPr>
      </p:pic>
    </p:spTree>
    <p:extLst>
      <p:ext uri="{BB962C8B-B14F-4D97-AF65-F5344CB8AC3E}">
        <p14:creationId xmlns:p14="http://schemas.microsoft.com/office/powerpoint/2010/main" val="583906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1928EB0C-A980-41C4-8EC3-B65CB501A16B}"/>
              </a:ext>
            </a:extLst>
          </p:cNvPr>
          <p:cNvSpPr>
            <a:spLocks noGrp="1"/>
          </p:cNvSpPr>
          <p:nvPr>
            <p:ph type="sldNum" sz="quarter" idx="12"/>
          </p:nvPr>
        </p:nvSpPr>
        <p:spPr/>
        <p:txBody>
          <a:bodyPr/>
          <a:lstStyle/>
          <a:p>
            <a:pPr>
              <a:defRPr/>
            </a:pPr>
            <a:fld id="{D99AD5F6-47BD-48F2-9E68-ADC194C070EC}" type="slidenum">
              <a:rPr lang="de-AT" smtClean="0"/>
              <a:pPr>
                <a:defRPr/>
              </a:pPr>
              <a:t>8</a:t>
            </a:fld>
            <a:endParaRPr lang="de-AT" dirty="0"/>
          </a:p>
        </p:txBody>
      </p:sp>
      <p:sp>
        <p:nvSpPr>
          <p:cNvPr id="5" name="Titel 4">
            <a:extLst>
              <a:ext uri="{FF2B5EF4-FFF2-40B4-BE49-F238E27FC236}">
                <a16:creationId xmlns:a16="http://schemas.microsoft.com/office/drawing/2014/main" id="{B9822BBC-DAB9-4863-A075-A99BC9277630}"/>
              </a:ext>
            </a:extLst>
          </p:cNvPr>
          <p:cNvSpPr>
            <a:spLocks noGrp="1"/>
          </p:cNvSpPr>
          <p:nvPr>
            <p:ph type="title"/>
          </p:nvPr>
        </p:nvSpPr>
        <p:spPr/>
        <p:txBody>
          <a:bodyPr>
            <a:normAutofit/>
          </a:bodyPr>
          <a:lstStyle/>
          <a:p>
            <a:r>
              <a:rPr lang="de-AT" sz="2800" dirty="0" smtClean="0"/>
              <a:t>Szenario: Wäre </a:t>
            </a:r>
            <a:r>
              <a:rPr lang="de-AT" sz="2800" dirty="0"/>
              <a:t>Wien wie Mailand…</a:t>
            </a:r>
          </a:p>
        </p:txBody>
      </p:sp>
      <p:grpSp>
        <p:nvGrpSpPr>
          <p:cNvPr id="34" name="Gruppieren 33"/>
          <p:cNvGrpSpPr/>
          <p:nvPr/>
        </p:nvGrpSpPr>
        <p:grpSpPr>
          <a:xfrm>
            <a:off x="5209289" y="2252847"/>
            <a:ext cx="2694104" cy="1944216"/>
            <a:chOff x="4841937" y="1988840"/>
            <a:chExt cx="4302063" cy="3041622"/>
          </a:xfrm>
        </p:grpSpPr>
        <p:pic>
          <p:nvPicPr>
            <p:cNvPr id="6" name="Inhaltsplatzhalter 9">
              <a:extLst>
                <a:ext uri="{FF2B5EF4-FFF2-40B4-BE49-F238E27FC236}">
                  <a16:creationId xmlns:a16="http://schemas.microsoft.com/office/drawing/2014/main" id="{51971C82-F1F9-497E-ABBA-7768DB4DF355}"/>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4841937" y="1988840"/>
              <a:ext cx="4302063" cy="3041622"/>
            </a:xfrm>
            <a:prstGeom prst="rect">
              <a:avLst/>
            </a:prstGeom>
          </p:spPr>
        </p:pic>
        <p:pic>
          <p:nvPicPr>
            <p:cNvPr id="8" name="Grafik 7">
              <a:extLst>
                <a:ext uri="{FF2B5EF4-FFF2-40B4-BE49-F238E27FC236}">
                  <a16:creationId xmlns:a16="http://schemas.microsoft.com/office/drawing/2014/main" id="{CC675550-BF48-4E02-AE8B-DA6D93020A22}"/>
                </a:ext>
              </a:extLst>
            </p:cNvPr>
            <p:cNvPicPr>
              <a:picLocks/>
            </p:cNvPicPr>
            <p:nvPr/>
          </p:nvPicPr>
          <p:blipFill>
            <a:blip r:embed="rId4">
              <a:extLst>
                <a:ext uri="{96DAC541-7B7A-43D3-8B79-37D633B846F1}">
                  <asvg:svgBlip xmlns:asvg="http://schemas.microsoft.com/office/drawing/2016/SVG/main" xmlns="" r:embed="rId6"/>
                </a:ext>
              </a:extLst>
            </a:blip>
            <a:stretch>
              <a:fillRect/>
            </a:stretch>
          </p:blipFill>
          <p:spPr>
            <a:xfrm>
              <a:off x="6903832" y="3871352"/>
              <a:ext cx="570613" cy="583178"/>
            </a:xfrm>
            <a:prstGeom prst="rect">
              <a:avLst/>
            </a:prstGeom>
          </p:spPr>
        </p:pic>
        <p:pic>
          <p:nvPicPr>
            <p:cNvPr id="12" name="Grafik 11">
              <a:extLst>
                <a:ext uri="{FF2B5EF4-FFF2-40B4-BE49-F238E27FC236}">
                  <a16:creationId xmlns:a16="http://schemas.microsoft.com/office/drawing/2014/main" id="{3EDE158A-0A88-4C0E-AFCB-D4571B42E7C6}"/>
                </a:ext>
              </a:extLst>
            </p:cNvPr>
            <p:cNvPicPr>
              <a:picLocks/>
            </p:cNvPicPr>
            <p:nvPr/>
          </p:nvPicPr>
          <p:blipFill>
            <a:blip r:embed="rId7">
              <a:extLst>
                <a:ext uri="{96DAC541-7B7A-43D3-8B79-37D633B846F1}">
                  <asvg:svgBlip xmlns:asvg="http://schemas.microsoft.com/office/drawing/2016/SVG/main" xmlns="" r:embed="rId8"/>
                </a:ext>
              </a:extLst>
            </a:blip>
            <a:stretch>
              <a:fillRect/>
            </a:stretch>
          </p:blipFill>
          <p:spPr>
            <a:xfrm>
              <a:off x="6885351" y="2232509"/>
              <a:ext cx="817100" cy="741792"/>
            </a:xfrm>
            <a:prstGeom prst="rect">
              <a:avLst/>
            </a:prstGeom>
          </p:spPr>
        </p:pic>
        <p:pic>
          <p:nvPicPr>
            <p:cNvPr id="13" name="Grafik 12">
              <a:extLst>
                <a:ext uri="{FF2B5EF4-FFF2-40B4-BE49-F238E27FC236}">
                  <a16:creationId xmlns:a16="http://schemas.microsoft.com/office/drawing/2014/main" id="{9C94F2C1-852D-41DD-86BE-72D3CF7C6E2D}"/>
                </a:ext>
              </a:extLst>
            </p:cNvPr>
            <p:cNvPicPr>
              <a:picLocks/>
            </p:cNvPicPr>
            <p:nvPr/>
          </p:nvPicPr>
          <p:blipFill>
            <a:blip r:embed="rId7">
              <a:extLst>
                <a:ext uri="{96DAC541-7B7A-43D3-8B79-37D633B846F1}">
                  <asvg:svgBlip xmlns:asvg="http://schemas.microsoft.com/office/drawing/2016/SVG/main" xmlns="" r:embed="rId8"/>
                </a:ext>
              </a:extLst>
            </a:blip>
            <a:stretch>
              <a:fillRect/>
            </a:stretch>
          </p:blipFill>
          <p:spPr>
            <a:xfrm>
              <a:off x="7545461" y="3501708"/>
              <a:ext cx="817100" cy="741792"/>
            </a:xfrm>
            <a:prstGeom prst="rect">
              <a:avLst/>
            </a:prstGeom>
          </p:spPr>
        </p:pic>
        <p:pic>
          <p:nvPicPr>
            <p:cNvPr id="14" name="Grafik 13">
              <a:extLst>
                <a:ext uri="{FF2B5EF4-FFF2-40B4-BE49-F238E27FC236}">
                  <a16:creationId xmlns:a16="http://schemas.microsoft.com/office/drawing/2014/main" id="{471CE6FD-F583-4FF3-84A3-5F536F6D6E26}"/>
                </a:ext>
              </a:extLst>
            </p:cNvPr>
            <p:cNvPicPr>
              <a:picLocks/>
            </p:cNvPicPr>
            <p:nvPr/>
          </p:nvPicPr>
          <p:blipFill>
            <a:blip r:embed="rId7">
              <a:extLst>
                <a:ext uri="{96DAC541-7B7A-43D3-8B79-37D633B846F1}">
                  <asvg:svgBlip xmlns:asvg="http://schemas.microsoft.com/office/drawing/2016/SVG/main" xmlns="" r:embed="rId8"/>
                </a:ext>
              </a:extLst>
            </a:blip>
            <a:stretch>
              <a:fillRect/>
            </a:stretch>
          </p:blipFill>
          <p:spPr>
            <a:xfrm>
              <a:off x="7549750" y="3019471"/>
              <a:ext cx="817100" cy="741792"/>
            </a:xfrm>
            <a:prstGeom prst="rect">
              <a:avLst/>
            </a:prstGeom>
          </p:spPr>
        </p:pic>
        <p:pic>
          <p:nvPicPr>
            <p:cNvPr id="15" name="Grafik 14">
              <a:extLst>
                <a:ext uri="{FF2B5EF4-FFF2-40B4-BE49-F238E27FC236}">
                  <a16:creationId xmlns:a16="http://schemas.microsoft.com/office/drawing/2014/main" id="{44CA7744-6E6D-4BF7-9D61-F20CB6C6F62C}"/>
                </a:ext>
              </a:extLst>
            </p:cNvPr>
            <p:cNvPicPr>
              <a:picLocks/>
            </p:cNvPicPr>
            <p:nvPr/>
          </p:nvPicPr>
          <p:blipFill>
            <a:blip r:embed="rId7">
              <a:extLst>
                <a:ext uri="{96DAC541-7B7A-43D3-8B79-37D633B846F1}">
                  <asvg:svgBlip xmlns:asvg="http://schemas.microsoft.com/office/drawing/2016/SVG/main" xmlns="" r:embed="rId8"/>
                </a:ext>
              </a:extLst>
            </a:blip>
            <a:stretch>
              <a:fillRect/>
            </a:stretch>
          </p:blipFill>
          <p:spPr>
            <a:xfrm>
              <a:off x="7554039" y="2583441"/>
              <a:ext cx="817100" cy="741792"/>
            </a:xfrm>
            <a:prstGeom prst="rect">
              <a:avLst/>
            </a:prstGeom>
          </p:spPr>
        </p:pic>
        <p:pic>
          <p:nvPicPr>
            <p:cNvPr id="16" name="Grafik 15">
              <a:extLst>
                <a:ext uri="{FF2B5EF4-FFF2-40B4-BE49-F238E27FC236}">
                  <a16:creationId xmlns:a16="http://schemas.microsoft.com/office/drawing/2014/main" id="{A9CA3612-B3F7-4950-A45E-26E1635119D6}"/>
                </a:ext>
              </a:extLst>
            </p:cNvPr>
            <p:cNvPicPr>
              <a:picLocks/>
            </p:cNvPicPr>
            <p:nvPr/>
          </p:nvPicPr>
          <p:blipFill>
            <a:blip r:embed="rId7">
              <a:extLst>
                <a:ext uri="{96DAC541-7B7A-43D3-8B79-37D633B846F1}">
                  <asvg:svgBlip xmlns:asvg="http://schemas.microsoft.com/office/drawing/2016/SVG/main" xmlns="" r:embed="rId8"/>
                </a:ext>
              </a:extLst>
            </a:blip>
            <a:stretch>
              <a:fillRect/>
            </a:stretch>
          </p:blipFill>
          <p:spPr>
            <a:xfrm>
              <a:off x="5755885" y="2859394"/>
              <a:ext cx="817100" cy="741792"/>
            </a:xfrm>
            <a:prstGeom prst="rect">
              <a:avLst/>
            </a:prstGeom>
          </p:spPr>
        </p:pic>
        <p:pic>
          <p:nvPicPr>
            <p:cNvPr id="17" name="Grafik 16">
              <a:extLst>
                <a:ext uri="{FF2B5EF4-FFF2-40B4-BE49-F238E27FC236}">
                  <a16:creationId xmlns:a16="http://schemas.microsoft.com/office/drawing/2014/main" id="{17664812-86C1-427F-B3C1-AF1FE7B91F5E}"/>
                </a:ext>
              </a:extLst>
            </p:cNvPr>
            <p:cNvPicPr>
              <a:picLocks/>
            </p:cNvPicPr>
            <p:nvPr/>
          </p:nvPicPr>
          <p:blipFill>
            <a:blip r:embed="rId7">
              <a:extLst>
                <a:ext uri="{96DAC541-7B7A-43D3-8B79-37D633B846F1}">
                  <asvg:svgBlip xmlns:asvg="http://schemas.microsoft.com/office/drawing/2016/SVG/main" xmlns="" r:embed="rId8"/>
                </a:ext>
              </a:extLst>
            </a:blip>
            <a:stretch>
              <a:fillRect/>
            </a:stretch>
          </p:blipFill>
          <p:spPr>
            <a:xfrm>
              <a:off x="6657345" y="2730210"/>
              <a:ext cx="817100" cy="741792"/>
            </a:xfrm>
            <a:prstGeom prst="rect">
              <a:avLst/>
            </a:prstGeom>
          </p:spPr>
        </p:pic>
        <p:pic>
          <p:nvPicPr>
            <p:cNvPr id="18" name="Grafik 17">
              <a:extLst>
                <a:ext uri="{FF2B5EF4-FFF2-40B4-BE49-F238E27FC236}">
                  <a16:creationId xmlns:a16="http://schemas.microsoft.com/office/drawing/2014/main" id="{4CBF5256-6888-44CA-998C-BF26AF59D1E5}"/>
                </a:ext>
              </a:extLst>
            </p:cNvPr>
            <p:cNvPicPr>
              <a:picLocks/>
            </p:cNvPicPr>
            <p:nvPr/>
          </p:nvPicPr>
          <p:blipFill>
            <a:blip r:embed="rId7">
              <a:extLst>
                <a:ext uri="{96DAC541-7B7A-43D3-8B79-37D633B846F1}">
                  <asvg:svgBlip xmlns:asvg="http://schemas.microsoft.com/office/drawing/2016/SVG/main" xmlns="" r:embed="rId8"/>
                </a:ext>
              </a:extLst>
            </a:blip>
            <a:stretch>
              <a:fillRect/>
            </a:stretch>
          </p:blipFill>
          <p:spPr>
            <a:xfrm>
              <a:off x="6673755" y="3288790"/>
              <a:ext cx="817100" cy="741792"/>
            </a:xfrm>
            <a:prstGeom prst="rect">
              <a:avLst/>
            </a:prstGeom>
          </p:spPr>
        </p:pic>
        <p:pic>
          <p:nvPicPr>
            <p:cNvPr id="19" name="Grafik 18">
              <a:extLst>
                <a:ext uri="{FF2B5EF4-FFF2-40B4-BE49-F238E27FC236}">
                  <a16:creationId xmlns:a16="http://schemas.microsoft.com/office/drawing/2014/main" id="{06EE2332-D0EF-4412-935C-E629B1ACA337}"/>
                </a:ext>
              </a:extLst>
            </p:cNvPr>
            <p:cNvPicPr>
              <a:picLocks/>
            </p:cNvPicPr>
            <p:nvPr/>
          </p:nvPicPr>
          <p:blipFill>
            <a:blip r:embed="rId7">
              <a:extLst>
                <a:ext uri="{96DAC541-7B7A-43D3-8B79-37D633B846F1}">
                  <asvg:svgBlip xmlns:asvg="http://schemas.microsoft.com/office/drawing/2016/SVG/main" xmlns="" r:embed="rId8"/>
                </a:ext>
              </a:extLst>
            </a:blip>
            <a:stretch>
              <a:fillRect/>
            </a:stretch>
          </p:blipFill>
          <p:spPr>
            <a:xfrm>
              <a:off x="5815805" y="3872604"/>
              <a:ext cx="817100" cy="741792"/>
            </a:xfrm>
            <a:prstGeom prst="rect">
              <a:avLst/>
            </a:prstGeom>
          </p:spPr>
        </p:pic>
        <p:pic>
          <p:nvPicPr>
            <p:cNvPr id="20" name="Grafik 19">
              <a:extLst>
                <a:ext uri="{FF2B5EF4-FFF2-40B4-BE49-F238E27FC236}">
                  <a16:creationId xmlns:a16="http://schemas.microsoft.com/office/drawing/2014/main" id="{ABBC7ACA-03A3-454A-AE26-229314CDE083}"/>
                </a:ext>
              </a:extLst>
            </p:cNvPr>
            <p:cNvPicPr>
              <a:picLocks/>
            </p:cNvPicPr>
            <p:nvPr/>
          </p:nvPicPr>
          <p:blipFill>
            <a:blip r:embed="rId7">
              <a:extLst>
                <a:ext uri="{96DAC541-7B7A-43D3-8B79-37D633B846F1}">
                  <asvg:svgBlip xmlns:asvg="http://schemas.microsoft.com/office/drawing/2016/SVG/main" xmlns="" r:embed="rId8"/>
                </a:ext>
              </a:extLst>
            </a:blip>
            <a:stretch>
              <a:fillRect/>
            </a:stretch>
          </p:blipFill>
          <p:spPr>
            <a:xfrm>
              <a:off x="5751876" y="3390367"/>
              <a:ext cx="817100" cy="741792"/>
            </a:xfrm>
            <a:prstGeom prst="rect">
              <a:avLst/>
            </a:prstGeom>
          </p:spPr>
        </p:pic>
      </p:grpSp>
      <p:grpSp>
        <p:nvGrpSpPr>
          <p:cNvPr id="33" name="Gruppieren 32"/>
          <p:cNvGrpSpPr/>
          <p:nvPr/>
        </p:nvGrpSpPr>
        <p:grpSpPr>
          <a:xfrm>
            <a:off x="1981884" y="2188981"/>
            <a:ext cx="2224705" cy="1822489"/>
            <a:chOff x="719368" y="1887369"/>
            <a:chExt cx="3461709" cy="2867652"/>
          </a:xfrm>
        </p:grpSpPr>
        <p:pic>
          <p:nvPicPr>
            <p:cNvPr id="7" name="Grafik 6">
              <a:extLst>
                <a:ext uri="{FF2B5EF4-FFF2-40B4-BE49-F238E27FC236}">
                  <a16:creationId xmlns:a16="http://schemas.microsoft.com/office/drawing/2014/main" id="{A7C89B4D-7D1F-4916-8613-CF6AD2885587}"/>
                </a:ext>
              </a:extLst>
            </p:cNvPr>
            <p:cNvPicPr>
              <a:picLocks noChangeAspect="1"/>
            </p:cNvPicPr>
            <p:nvPr/>
          </p:nvPicPr>
          <p:blipFill rotWithShape="1">
            <a:blip r:embed="rId9">
              <a:grayscl/>
            </a:blip>
            <a:srcRect b="21137"/>
            <a:stretch/>
          </p:blipFill>
          <p:spPr>
            <a:xfrm>
              <a:off x="719368" y="1887369"/>
              <a:ext cx="3461709" cy="2867652"/>
            </a:xfrm>
            <a:prstGeom prst="rect">
              <a:avLst/>
            </a:prstGeom>
          </p:spPr>
        </p:pic>
        <p:pic>
          <p:nvPicPr>
            <p:cNvPr id="9" name="Grafik 8">
              <a:extLst>
                <a:ext uri="{FF2B5EF4-FFF2-40B4-BE49-F238E27FC236}">
                  <a16:creationId xmlns:a16="http://schemas.microsoft.com/office/drawing/2014/main" id="{54EDD1AD-7859-41AF-93EA-577DCDD79518}"/>
                </a:ext>
              </a:extLst>
            </p:cNvPr>
            <p:cNvPicPr>
              <a:picLocks/>
            </p:cNvPicPr>
            <p:nvPr/>
          </p:nvPicPr>
          <p:blipFill rotWithShape="1">
            <a:blip r:embed="rId4">
              <a:extLst>
                <a:ext uri="{96DAC541-7B7A-43D3-8B79-37D633B846F1}">
                  <asvg:svgBlip xmlns:asvg="http://schemas.microsoft.com/office/drawing/2016/SVG/main" xmlns="" r:embed="rId6"/>
                </a:ext>
              </a:extLst>
            </a:blip>
            <a:srcRect l="-1" t="-1" r="39981" b="-1"/>
            <a:stretch/>
          </p:blipFill>
          <p:spPr>
            <a:xfrm>
              <a:off x="3224295" y="2938701"/>
              <a:ext cx="342478" cy="583178"/>
            </a:xfrm>
            <a:prstGeom prst="rect">
              <a:avLst/>
            </a:prstGeom>
          </p:spPr>
        </p:pic>
        <p:pic>
          <p:nvPicPr>
            <p:cNvPr id="10" name="Grafik 9">
              <a:extLst>
                <a:ext uri="{FF2B5EF4-FFF2-40B4-BE49-F238E27FC236}">
                  <a16:creationId xmlns:a16="http://schemas.microsoft.com/office/drawing/2014/main" id="{8825FD41-F225-401F-AD64-62197071692B}"/>
                </a:ext>
              </a:extLst>
            </p:cNvPr>
            <p:cNvPicPr>
              <a:picLocks/>
            </p:cNvPicPr>
            <p:nvPr/>
          </p:nvPicPr>
          <p:blipFill>
            <a:blip r:embed="rId4">
              <a:extLst>
                <a:ext uri="{96DAC541-7B7A-43D3-8B79-37D633B846F1}">
                  <asvg:svgBlip xmlns:asvg="http://schemas.microsoft.com/office/drawing/2016/SVG/main" xmlns="" r:embed="rId6"/>
                </a:ext>
              </a:extLst>
            </a:blip>
            <a:stretch>
              <a:fillRect/>
            </a:stretch>
          </p:blipFill>
          <p:spPr>
            <a:xfrm>
              <a:off x="3149841" y="3374230"/>
              <a:ext cx="570613" cy="583178"/>
            </a:xfrm>
            <a:prstGeom prst="rect">
              <a:avLst/>
            </a:prstGeom>
          </p:spPr>
        </p:pic>
        <p:pic>
          <p:nvPicPr>
            <p:cNvPr id="11" name="Grafik 10">
              <a:extLst>
                <a:ext uri="{FF2B5EF4-FFF2-40B4-BE49-F238E27FC236}">
                  <a16:creationId xmlns:a16="http://schemas.microsoft.com/office/drawing/2014/main" id="{02C1E89C-57D2-4EA1-B2C2-C37F942D8F33}"/>
                </a:ext>
              </a:extLst>
            </p:cNvPr>
            <p:cNvPicPr>
              <a:picLocks/>
            </p:cNvPicPr>
            <p:nvPr/>
          </p:nvPicPr>
          <p:blipFill>
            <a:blip r:embed="rId4">
              <a:extLst>
                <a:ext uri="{96DAC541-7B7A-43D3-8B79-37D633B846F1}">
                  <asvg:svgBlip xmlns:asvg="http://schemas.microsoft.com/office/drawing/2016/SVG/main" xmlns="" r:embed="rId6"/>
                </a:ext>
              </a:extLst>
            </a:blip>
            <a:stretch>
              <a:fillRect/>
            </a:stretch>
          </p:blipFill>
          <p:spPr>
            <a:xfrm>
              <a:off x="1802078" y="3403053"/>
              <a:ext cx="570613" cy="583178"/>
            </a:xfrm>
            <a:prstGeom prst="rect">
              <a:avLst/>
            </a:prstGeom>
          </p:spPr>
        </p:pic>
        <p:pic>
          <p:nvPicPr>
            <p:cNvPr id="21" name="Grafik 20">
              <a:extLst>
                <a:ext uri="{FF2B5EF4-FFF2-40B4-BE49-F238E27FC236}">
                  <a16:creationId xmlns:a16="http://schemas.microsoft.com/office/drawing/2014/main" id="{23E60B86-463D-4897-BA76-1D8F42D3A3A0}"/>
                </a:ext>
              </a:extLst>
            </p:cNvPr>
            <p:cNvPicPr>
              <a:picLocks/>
            </p:cNvPicPr>
            <p:nvPr/>
          </p:nvPicPr>
          <p:blipFill>
            <a:blip r:embed="rId7">
              <a:extLst>
                <a:ext uri="{96DAC541-7B7A-43D3-8B79-37D633B846F1}">
                  <asvg:svgBlip xmlns:asvg="http://schemas.microsoft.com/office/drawing/2016/SVG/main" xmlns="" r:embed="rId8"/>
                </a:ext>
              </a:extLst>
            </a:blip>
            <a:stretch>
              <a:fillRect/>
            </a:stretch>
          </p:blipFill>
          <p:spPr>
            <a:xfrm>
              <a:off x="2382831" y="3518719"/>
              <a:ext cx="817100" cy="741792"/>
            </a:xfrm>
            <a:prstGeom prst="rect">
              <a:avLst/>
            </a:prstGeom>
          </p:spPr>
        </p:pic>
        <p:pic>
          <p:nvPicPr>
            <p:cNvPr id="22" name="Grafik 21">
              <a:extLst>
                <a:ext uri="{FF2B5EF4-FFF2-40B4-BE49-F238E27FC236}">
                  <a16:creationId xmlns:a16="http://schemas.microsoft.com/office/drawing/2014/main" id="{D42E8326-A7CC-41BE-84BD-81F757F55368}"/>
                </a:ext>
              </a:extLst>
            </p:cNvPr>
            <p:cNvPicPr>
              <a:picLocks/>
            </p:cNvPicPr>
            <p:nvPr/>
          </p:nvPicPr>
          <p:blipFill>
            <a:blip r:embed="rId7">
              <a:extLst>
                <a:ext uri="{96DAC541-7B7A-43D3-8B79-37D633B846F1}">
                  <asvg:svgBlip xmlns:asvg="http://schemas.microsoft.com/office/drawing/2016/SVG/main" xmlns="" r:embed="rId8"/>
                </a:ext>
              </a:extLst>
            </a:blip>
            <a:stretch>
              <a:fillRect/>
            </a:stretch>
          </p:blipFill>
          <p:spPr>
            <a:xfrm>
              <a:off x="1490772" y="2382720"/>
              <a:ext cx="817100" cy="741792"/>
            </a:xfrm>
            <a:prstGeom prst="rect">
              <a:avLst/>
            </a:prstGeom>
          </p:spPr>
        </p:pic>
        <p:pic>
          <p:nvPicPr>
            <p:cNvPr id="23" name="Grafik 22">
              <a:extLst>
                <a:ext uri="{FF2B5EF4-FFF2-40B4-BE49-F238E27FC236}">
                  <a16:creationId xmlns:a16="http://schemas.microsoft.com/office/drawing/2014/main" id="{781A1078-73A4-4CD8-9346-D6E234AE7586}"/>
                </a:ext>
              </a:extLst>
            </p:cNvPr>
            <p:cNvPicPr>
              <a:picLocks/>
            </p:cNvPicPr>
            <p:nvPr/>
          </p:nvPicPr>
          <p:blipFill>
            <a:blip r:embed="rId7">
              <a:extLst>
                <a:ext uri="{96DAC541-7B7A-43D3-8B79-37D633B846F1}">
                  <asvg:svgBlip xmlns:asvg="http://schemas.microsoft.com/office/drawing/2016/SVG/main" xmlns="" r:embed="rId8"/>
                </a:ext>
              </a:extLst>
            </a:blip>
            <a:stretch>
              <a:fillRect/>
            </a:stretch>
          </p:blipFill>
          <p:spPr>
            <a:xfrm>
              <a:off x="2307872" y="2672859"/>
              <a:ext cx="817100" cy="741792"/>
            </a:xfrm>
            <a:prstGeom prst="rect">
              <a:avLst/>
            </a:prstGeom>
          </p:spPr>
        </p:pic>
        <p:pic>
          <p:nvPicPr>
            <p:cNvPr id="24" name="Grafik 23">
              <a:extLst>
                <a:ext uri="{FF2B5EF4-FFF2-40B4-BE49-F238E27FC236}">
                  <a16:creationId xmlns:a16="http://schemas.microsoft.com/office/drawing/2014/main" id="{CED13F52-D2ED-4E43-8A2A-FD217D1250BE}"/>
                </a:ext>
              </a:extLst>
            </p:cNvPr>
            <p:cNvPicPr>
              <a:picLocks/>
            </p:cNvPicPr>
            <p:nvPr/>
          </p:nvPicPr>
          <p:blipFill>
            <a:blip r:embed="rId7">
              <a:extLst>
                <a:ext uri="{96DAC541-7B7A-43D3-8B79-37D633B846F1}">
                  <asvg:svgBlip xmlns:asvg="http://schemas.microsoft.com/office/drawing/2016/SVG/main" xmlns="" r:embed="rId8"/>
                </a:ext>
              </a:extLst>
            </a:blip>
            <a:stretch>
              <a:fillRect/>
            </a:stretch>
          </p:blipFill>
          <p:spPr>
            <a:xfrm>
              <a:off x="2382831" y="2203063"/>
              <a:ext cx="817100" cy="741792"/>
            </a:xfrm>
            <a:prstGeom prst="rect">
              <a:avLst/>
            </a:prstGeom>
          </p:spPr>
        </p:pic>
        <p:pic>
          <p:nvPicPr>
            <p:cNvPr id="25" name="Grafik 24">
              <a:extLst>
                <a:ext uri="{FF2B5EF4-FFF2-40B4-BE49-F238E27FC236}">
                  <a16:creationId xmlns:a16="http://schemas.microsoft.com/office/drawing/2014/main" id="{D95FEE5C-DB89-4D46-8C28-3FDCACFB86E3}"/>
                </a:ext>
              </a:extLst>
            </p:cNvPr>
            <p:cNvPicPr>
              <a:picLocks/>
            </p:cNvPicPr>
            <p:nvPr/>
          </p:nvPicPr>
          <p:blipFill>
            <a:blip r:embed="rId7">
              <a:extLst>
                <a:ext uri="{96DAC541-7B7A-43D3-8B79-37D633B846F1}">
                  <asvg:svgBlip xmlns:asvg="http://schemas.microsoft.com/office/drawing/2016/SVG/main" xmlns="" r:embed="rId8"/>
                </a:ext>
              </a:extLst>
            </a:blip>
            <a:stretch>
              <a:fillRect/>
            </a:stretch>
          </p:blipFill>
          <p:spPr>
            <a:xfrm>
              <a:off x="2350711" y="3083480"/>
              <a:ext cx="817100" cy="741792"/>
            </a:xfrm>
            <a:prstGeom prst="rect">
              <a:avLst/>
            </a:prstGeom>
          </p:spPr>
        </p:pic>
        <p:pic>
          <p:nvPicPr>
            <p:cNvPr id="26" name="Grafik 25">
              <a:extLst>
                <a:ext uri="{FF2B5EF4-FFF2-40B4-BE49-F238E27FC236}">
                  <a16:creationId xmlns:a16="http://schemas.microsoft.com/office/drawing/2014/main" id="{7C1C09B8-5BE1-4B73-8838-22B18C4F58A4}"/>
                </a:ext>
              </a:extLst>
            </p:cNvPr>
            <p:cNvPicPr>
              <a:picLocks/>
            </p:cNvPicPr>
            <p:nvPr/>
          </p:nvPicPr>
          <p:blipFill>
            <a:blip r:embed="rId7">
              <a:extLst>
                <a:ext uri="{96DAC541-7B7A-43D3-8B79-37D633B846F1}">
                  <asvg:svgBlip xmlns:asvg="http://schemas.microsoft.com/office/drawing/2016/SVG/main" xmlns="" r:embed="rId8"/>
                </a:ext>
              </a:extLst>
            </a:blip>
            <a:stretch>
              <a:fillRect/>
            </a:stretch>
          </p:blipFill>
          <p:spPr>
            <a:xfrm>
              <a:off x="2401244" y="3929340"/>
              <a:ext cx="817100" cy="741792"/>
            </a:xfrm>
            <a:prstGeom prst="rect">
              <a:avLst/>
            </a:prstGeom>
          </p:spPr>
        </p:pic>
        <p:pic>
          <p:nvPicPr>
            <p:cNvPr id="27" name="Grafik 26">
              <a:extLst>
                <a:ext uri="{FF2B5EF4-FFF2-40B4-BE49-F238E27FC236}">
                  <a16:creationId xmlns:a16="http://schemas.microsoft.com/office/drawing/2014/main" id="{A96B73B5-8A13-465B-8908-E0CEE1CB8717}"/>
                </a:ext>
              </a:extLst>
            </p:cNvPr>
            <p:cNvPicPr>
              <a:picLocks/>
            </p:cNvPicPr>
            <p:nvPr/>
          </p:nvPicPr>
          <p:blipFill rotWithShape="1">
            <a:blip r:embed="rId7">
              <a:extLst>
                <a:ext uri="{96DAC541-7B7A-43D3-8B79-37D633B846F1}">
                  <asvg:svgBlip xmlns:asvg="http://schemas.microsoft.com/office/drawing/2016/SVG/main" xmlns="" r:embed="rId8"/>
                </a:ext>
              </a:extLst>
            </a:blip>
            <a:srcRect r="52122"/>
            <a:stretch/>
          </p:blipFill>
          <p:spPr>
            <a:xfrm>
              <a:off x="3199931" y="2456270"/>
              <a:ext cx="391206" cy="741792"/>
            </a:xfrm>
            <a:prstGeom prst="rect">
              <a:avLst/>
            </a:prstGeom>
          </p:spPr>
        </p:pic>
        <p:pic>
          <p:nvPicPr>
            <p:cNvPr id="28" name="Grafik 27">
              <a:extLst>
                <a:ext uri="{FF2B5EF4-FFF2-40B4-BE49-F238E27FC236}">
                  <a16:creationId xmlns:a16="http://schemas.microsoft.com/office/drawing/2014/main" id="{0A9C7833-F890-4292-AE06-01B94A005115}"/>
                </a:ext>
              </a:extLst>
            </p:cNvPr>
            <p:cNvPicPr>
              <a:picLocks/>
            </p:cNvPicPr>
            <p:nvPr/>
          </p:nvPicPr>
          <p:blipFill>
            <a:blip r:embed="rId7">
              <a:extLst>
                <a:ext uri="{96DAC541-7B7A-43D3-8B79-37D633B846F1}">
                  <asvg:svgBlip xmlns:asvg="http://schemas.microsoft.com/office/drawing/2016/SVG/main" xmlns="" r:embed="rId8"/>
                </a:ext>
              </a:extLst>
            </a:blip>
            <a:stretch>
              <a:fillRect/>
            </a:stretch>
          </p:blipFill>
          <p:spPr>
            <a:xfrm>
              <a:off x="1500513" y="2867957"/>
              <a:ext cx="817100" cy="741792"/>
            </a:xfrm>
            <a:prstGeom prst="rect">
              <a:avLst/>
            </a:prstGeom>
          </p:spPr>
        </p:pic>
      </p:grpSp>
      <p:sp>
        <p:nvSpPr>
          <p:cNvPr id="29" name="Textplatzhalter 7">
            <a:extLst>
              <a:ext uri="{FF2B5EF4-FFF2-40B4-BE49-F238E27FC236}">
                <a16:creationId xmlns:a16="http://schemas.microsoft.com/office/drawing/2014/main" id="{112AAD71-A1B2-4366-A18E-2E04D69416F0}"/>
              </a:ext>
            </a:extLst>
          </p:cNvPr>
          <p:cNvSpPr txBox="1">
            <a:spLocks/>
          </p:cNvSpPr>
          <p:nvPr/>
        </p:nvSpPr>
        <p:spPr>
          <a:xfrm>
            <a:off x="2013150" y="1686585"/>
            <a:ext cx="2252427" cy="453718"/>
          </a:xfrm>
          <a:prstGeom prst="rect">
            <a:avLst/>
          </a:prstGeom>
        </p:spPr>
        <p:txBody>
          <a:bodyPr/>
          <a:lstStyle>
            <a:lvl1pPr marL="411163" indent="-342900" algn="l" rtl="0" eaLnBrk="1" fontAlgn="base" hangingPunct="1">
              <a:spcBef>
                <a:spcPts val="700"/>
              </a:spcBef>
              <a:spcAft>
                <a:spcPct val="0"/>
              </a:spcAft>
              <a:buClr>
                <a:srgbClr val="FF775F"/>
              </a:buClr>
              <a:buSzPct val="95000"/>
              <a:buFont typeface="Wingdings" pitchFamily="2" charset="2"/>
              <a:buChar char=""/>
              <a:defRPr sz="3000" kern="1200">
                <a:solidFill>
                  <a:schemeClr val="tx1"/>
                </a:solidFill>
                <a:latin typeface="Calibri" pitchFamily="34" charset="0"/>
                <a:ea typeface="+mn-ea"/>
                <a:cs typeface="+mn-cs"/>
              </a:defRPr>
            </a:lvl1pPr>
            <a:lvl2pPr marL="739775" indent="-285750" algn="l" rtl="0" eaLnBrk="1" fontAlgn="base" hangingPunct="1">
              <a:spcBef>
                <a:spcPct val="20000"/>
              </a:spcBef>
              <a:spcAft>
                <a:spcPct val="0"/>
              </a:spcAft>
              <a:buClr>
                <a:srgbClr val="FF775F"/>
              </a:buClr>
              <a:buSzPct val="90000"/>
              <a:buFont typeface="Wingdings" pitchFamily="2" charset="2"/>
              <a:buChar char=""/>
              <a:defRPr sz="2600" kern="1200">
                <a:solidFill>
                  <a:schemeClr val="tx1"/>
                </a:solidFill>
                <a:latin typeface="Calibri" pitchFamily="34" charset="0"/>
                <a:ea typeface="+mn-ea"/>
                <a:cs typeface="+mn-cs"/>
              </a:defRPr>
            </a:lvl2pPr>
            <a:lvl3pPr marL="995363" indent="-228600" algn="l" rtl="0" eaLnBrk="1" fontAlgn="base" hangingPunct="1">
              <a:spcBef>
                <a:spcPct val="20000"/>
              </a:spcBef>
              <a:spcAft>
                <a:spcPct val="0"/>
              </a:spcAft>
              <a:buClr>
                <a:srgbClr val="FF775F"/>
              </a:buClr>
              <a:buFont typeface="Arial" pitchFamily="34" charset="0"/>
              <a:buChar char="•"/>
              <a:defRPr sz="2400" kern="1200">
                <a:solidFill>
                  <a:schemeClr val="tx1"/>
                </a:solidFill>
                <a:latin typeface="Calibri" pitchFamily="34" charset="0"/>
                <a:ea typeface="+mn-ea"/>
                <a:cs typeface="+mn-cs"/>
              </a:defRPr>
            </a:lvl3pPr>
            <a:lvl4pPr marL="1260475" indent="-228600" algn="l" rtl="0" eaLnBrk="1" fontAlgn="base" hangingPunct="1">
              <a:spcBef>
                <a:spcPct val="20000"/>
              </a:spcBef>
              <a:spcAft>
                <a:spcPct val="0"/>
              </a:spcAft>
              <a:buClr>
                <a:srgbClr val="FF775F"/>
              </a:buClr>
              <a:buFont typeface="Calibri" pitchFamily="34" charset="0"/>
              <a:buChar char="◦"/>
              <a:defRPr sz="2200" kern="1200">
                <a:solidFill>
                  <a:schemeClr val="tx1"/>
                </a:solidFill>
                <a:latin typeface="Calibri" pitchFamily="34" charset="0"/>
                <a:ea typeface="+mn-ea"/>
                <a:cs typeface="+mn-cs"/>
              </a:defRPr>
            </a:lvl4pPr>
            <a:lvl5pPr marL="1481138" indent="-209550" algn="l" rtl="0" eaLnBrk="1" fontAlgn="base" hangingPunct="1">
              <a:spcBef>
                <a:spcPct val="20000"/>
              </a:spcBef>
              <a:spcAft>
                <a:spcPct val="0"/>
              </a:spcAft>
              <a:buClr>
                <a:srgbClr val="FF775F"/>
              </a:buClr>
              <a:buFont typeface="Symbol" pitchFamily="18" charset="2"/>
              <a:buChar char="-"/>
              <a:defRPr sz="2000" kern="1200">
                <a:solidFill>
                  <a:schemeClr val="tx1"/>
                </a:solidFill>
                <a:latin typeface="Calibri" pitchFamily="34" charset="0"/>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51197" indent="0" algn="ctr">
              <a:buNone/>
            </a:pPr>
            <a:r>
              <a:rPr lang="de-DE" sz="1650" b="1" dirty="0">
                <a:solidFill>
                  <a:srgbClr val="FF775F"/>
                </a:solidFill>
              </a:rPr>
              <a:t>Mailand</a:t>
            </a:r>
          </a:p>
          <a:p>
            <a:pPr marL="51197" indent="0">
              <a:spcBef>
                <a:spcPts val="0"/>
              </a:spcBef>
              <a:buNone/>
            </a:pPr>
            <a:r>
              <a:rPr lang="de-DE" sz="1200" dirty="0"/>
              <a:t>26% der Fahrzeuge = Zweiräder</a:t>
            </a:r>
            <a:endParaRPr lang="de-AT" sz="1200" dirty="0"/>
          </a:p>
        </p:txBody>
      </p:sp>
      <p:sp>
        <p:nvSpPr>
          <p:cNvPr id="31" name="TextBox 2">
            <a:extLst>
              <a:ext uri="{FF2B5EF4-FFF2-40B4-BE49-F238E27FC236}">
                <a16:creationId xmlns:a16="http://schemas.microsoft.com/office/drawing/2014/main" id="{08D78008-C722-4485-8C1C-4B41E57D591E}"/>
              </a:ext>
            </a:extLst>
          </p:cNvPr>
          <p:cNvSpPr txBox="1"/>
          <p:nvPr/>
        </p:nvSpPr>
        <p:spPr>
          <a:xfrm>
            <a:off x="1115616" y="4225936"/>
            <a:ext cx="7239725" cy="227241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14313" indent="-214313">
              <a:spcBef>
                <a:spcPts val="450"/>
              </a:spcBef>
              <a:spcAft>
                <a:spcPts val="450"/>
              </a:spcAft>
              <a:buFont typeface="Arial" panose="020B0604020202020204" pitchFamily="34" charset="0"/>
              <a:buChar char="•"/>
            </a:pPr>
            <a:r>
              <a:rPr lang="en-US" sz="1600" dirty="0">
                <a:latin typeface="Calibri"/>
                <a:cs typeface="Arial"/>
              </a:rPr>
              <a:t>… </a:t>
            </a:r>
            <a:r>
              <a:rPr lang="en-US" sz="1600" dirty="0" err="1">
                <a:latin typeface="Calibri"/>
                <a:cs typeface="Arial"/>
              </a:rPr>
              <a:t>könnte</a:t>
            </a:r>
            <a:r>
              <a:rPr lang="en-US" sz="1600" dirty="0">
                <a:latin typeface="Calibri"/>
                <a:cs typeface="Arial"/>
              </a:rPr>
              <a:t> </a:t>
            </a:r>
            <a:r>
              <a:rPr lang="en-US" sz="1600" b="1" dirty="0" err="1">
                <a:latin typeface="Calibri"/>
                <a:cs typeface="Arial"/>
              </a:rPr>
              <a:t>Parkfläche</a:t>
            </a:r>
            <a:r>
              <a:rPr lang="en-US" sz="1600" dirty="0">
                <a:latin typeface="Calibri"/>
                <a:cs typeface="Arial"/>
              </a:rPr>
              <a:t> von </a:t>
            </a:r>
            <a:r>
              <a:rPr lang="en-US" sz="1600" dirty="0" err="1">
                <a:latin typeface="Calibri"/>
                <a:cs typeface="Arial"/>
              </a:rPr>
              <a:t>knapp</a:t>
            </a:r>
            <a:r>
              <a:rPr lang="en-US" sz="1600" dirty="0">
                <a:latin typeface="Calibri"/>
                <a:cs typeface="Arial"/>
              </a:rPr>
              <a:t> 1 km</a:t>
            </a:r>
            <a:r>
              <a:rPr lang="en-US" sz="1600" baseline="30000" dirty="0">
                <a:latin typeface="Calibri"/>
                <a:cs typeface="Arial"/>
              </a:rPr>
              <a:t>2</a:t>
            </a:r>
            <a:r>
              <a:rPr lang="en-US" sz="1600" dirty="0">
                <a:latin typeface="Calibri"/>
                <a:cs typeface="Arial"/>
              </a:rPr>
              <a:t> </a:t>
            </a:r>
            <a:r>
              <a:rPr lang="en-US" sz="1600" dirty="0" err="1">
                <a:latin typeface="Calibri"/>
                <a:cs typeface="Arial"/>
              </a:rPr>
              <a:t>eingespart</a:t>
            </a:r>
            <a:r>
              <a:rPr lang="en-US" sz="1600" dirty="0">
                <a:latin typeface="Calibri"/>
                <a:cs typeface="Arial"/>
              </a:rPr>
              <a:t> </a:t>
            </a:r>
            <a:r>
              <a:rPr lang="en-US" sz="1600" dirty="0" err="1">
                <a:latin typeface="Calibri"/>
                <a:cs typeface="Arial"/>
              </a:rPr>
              <a:t>werden</a:t>
            </a:r>
            <a:r>
              <a:rPr lang="en-US" sz="1600" dirty="0">
                <a:latin typeface="Calibri"/>
                <a:cs typeface="Arial"/>
              </a:rPr>
              <a:t>. Das </a:t>
            </a:r>
            <a:r>
              <a:rPr lang="en-US" sz="1600" dirty="0" err="1">
                <a:latin typeface="Calibri"/>
                <a:cs typeface="Arial"/>
              </a:rPr>
              <a:t>entspricht</a:t>
            </a:r>
            <a:r>
              <a:rPr lang="en-US" sz="1600" dirty="0">
                <a:latin typeface="Calibri"/>
                <a:cs typeface="Arial"/>
              </a:rPr>
              <a:t> 128 </a:t>
            </a:r>
            <a:r>
              <a:rPr lang="en-US" sz="1600" dirty="0" err="1">
                <a:latin typeface="Calibri"/>
                <a:cs typeface="Arial"/>
              </a:rPr>
              <a:t>Fußballfeldern</a:t>
            </a:r>
            <a:r>
              <a:rPr lang="en-US" sz="1600" dirty="0">
                <a:latin typeface="Calibri"/>
                <a:cs typeface="Arial"/>
              </a:rPr>
              <a:t> </a:t>
            </a:r>
            <a:r>
              <a:rPr lang="en-US" sz="1600" dirty="0" err="1">
                <a:latin typeface="Calibri"/>
                <a:cs typeface="Arial"/>
              </a:rPr>
              <a:t>bzw</a:t>
            </a:r>
            <a:r>
              <a:rPr lang="en-US" sz="1600" dirty="0">
                <a:latin typeface="Calibri"/>
                <a:cs typeface="Arial"/>
              </a:rPr>
              <a:t>. fast </a:t>
            </a:r>
            <a:r>
              <a:rPr lang="en-US" sz="1600" dirty="0" err="1">
                <a:latin typeface="Calibri"/>
                <a:cs typeface="Arial"/>
              </a:rPr>
              <a:t>dem</a:t>
            </a:r>
            <a:r>
              <a:rPr lang="en-US" sz="1600" dirty="0">
                <a:latin typeface="Calibri"/>
                <a:cs typeface="Arial"/>
              </a:rPr>
              <a:t> </a:t>
            </a:r>
            <a:r>
              <a:rPr lang="en-US" sz="1600" dirty="0" err="1">
                <a:latin typeface="Calibri"/>
                <a:cs typeface="Arial"/>
              </a:rPr>
              <a:t>Bezirk</a:t>
            </a:r>
            <a:r>
              <a:rPr lang="en-US" sz="1600" dirty="0">
                <a:latin typeface="Calibri"/>
                <a:cs typeface="Arial"/>
              </a:rPr>
              <a:t> </a:t>
            </a:r>
            <a:r>
              <a:rPr lang="en-US" sz="1600" dirty="0" err="1">
                <a:latin typeface="Calibri"/>
                <a:cs typeface="Arial"/>
              </a:rPr>
              <a:t>Josefstadt</a:t>
            </a:r>
            <a:r>
              <a:rPr lang="en-US" sz="1600" dirty="0">
                <a:latin typeface="Calibri"/>
                <a:cs typeface="Arial"/>
              </a:rPr>
              <a:t>.</a:t>
            </a:r>
          </a:p>
          <a:p>
            <a:pPr marL="214313" indent="-214313">
              <a:spcBef>
                <a:spcPts val="450"/>
              </a:spcBef>
              <a:spcAft>
                <a:spcPts val="450"/>
              </a:spcAft>
              <a:buFont typeface="Arial" panose="020B0604020202020204" pitchFamily="34" charset="0"/>
              <a:buChar char="•"/>
            </a:pPr>
            <a:r>
              <a:rPr lang="en-US" sz="1600" dirty="0">
                <a:latin typeface="Calibri"/>
                <a:cs typeface="Arial"/>
              </a:rPr>
              <a:t>… </a:t>
            </a:r>
            <a:r>
              <a:rPr lang="en-US" sz="1600" dirty="0" err="1">
                <a:latin typeface="Calibri"/>
                <a:cs typeface="Arial"/>
              </a:rPr>
              <a:t>könnte</a:t>
            </a:r>
            <a:r>
              <a:rPr lang="en-US" sz="1600" dirty="0">
                <a:latin typeface="Calibri"/>
                <a:cs typeface="Arial"/>
              </a:rPr>
              <a:t> die </a:t>
            </a:r>
            <a:r>
              <a:rPr lang="en-US" sz="1600" b="1" dirty="0" err="1">
                <a:latin typeface="Calibri"/>
                <a:cs typeface="Arial"/>
              </a:rPr>
              <a:t>Pendelzeit</a:t>
            </a:r>
            <a:r>
              <a:rPr lang="en-US" sz="1600" dirty="0">
                <a:latin typeface="Calibri"/>
                <a:cs typeface="Arial"/>
              </a:rPr>
              <a:t> um 929.000 </a:t>
            </a:r>
            <a:r>
              <a:rPr lang="en-US" sz="1600" dirty="0" err="1">
                <a:latin typeface="Calibri"/>
                <a:cs typeface="Arial"/>
              </a:rPr>
              <a:t>Stunden</a:t>
            </a:r>
            <a:r>
              <a:rPr lang="en-US" sz="1600" dirty="0">
                <a:latin typeface="Calibri"/>
                <a:cs typeface="Arial"/>
              </a:rPr>
              <a:t> </a:t>
            </a:r>
            <a:r>
              <a:rPr lang="en-US" sz="1600" dirty="0" err="1">
                <a:latin typeface="Calibri"/>
                <a:cs typeface="Arial"/>
              </a:rPr>
              <a:t>reduziert</a:t>
            </a:r>
            <a:r>
              <a:rPr lang="en-US" sz="1600" dirty="0">
                <a:latin typeface="Calibri"/>
                <a:cs typeface="Arial"/>
              </a:rPr>
              <a:t> </a:t>
            </a:r>
            <a:r>
              <a:rPr lang="en-US" sz="1600" dirty="0" err="1">
                <a:latin typeface="Calibri"/>
                <a:cs typeface="Arial"/>
              </a:rPr>
              <a:t>werden</a:t>
            </a:r>
            <a:r>
              <a:rPr lang="en-US" sz="1600" dirty="0">
                <a:latin typeface="Calibri"/>
                <a:cs typeface="Arial"/>
              </a:rPr>
              <a:t>, was </a:t>
            </a:r>
            <a:r>
              <a:rPr lang="en-US" sz="1600" dirty="0" err="1">
                <a:latin typeface="Calibri"/>
                <a:cs typeface="Arial"/>
              </a:rPr>
              <a:t>einer</a:t>
            </a:r>
            <a:r>
              <a:rPr lang="en-US" sz="1600" dirty="0">
                <a:latin typeface="Calibri"/>
                <a:cs typeface="Arial"/>
              </a:rPr>
              <a:t> </a:t>
            </a:r>
            <a:r>
              <a:rPr lang="en-US" sz="1600" dirty="0" err="1">
                <a:latin typeface="Calibri"/>
                <a:cs typeface="Arial"/>
              </a:rPr>
              <a:t>Zeitkostenersparnis</a:t>
            </a:r>
            <a:r>
              <a:rPr lang="en-US" sz="1600" dirty="0">
                <a:latin typeface="Calibri"/>
                <a:cs typeface="Arial"/>
              </a:rPr>
              <a:t> von 12,3 Mio. Euro </a:t>
            </a:r>
            <a:r>
              <a:rPr lang="en-US" sz="1600" dirty="0" err="1">
                <a:latin typeface="Calibri"/>
                <a:cs typeface="Arial"/>
              </a:rPr>
              <a:t>entspricht</a:t>
            </a:r>
            <a:r>
              <a:rPr lang="en-US" sz="1600" dirty="0">
                <a:latin typeface="Calibri"/>
                <a:cs typeface="Arial"/>
              </a:rPr>
              <a:t>.</a:t>
            </a:r>
          </a:p>
          <a:p>
            <a:pPr marL="214313" indent="-214313">
              <a:spcBef>
                <a:spcPts val="450"/>
              </a:spcBef>
              <a:spcAft>
                <a:spcPts val="450"/>
              </a:spcAft>
              <a:buFont typeface="Arial" panose="020B0604020202020204" pitchFamily="34" charset="0"/>
              <a:buChar char="•"/>
            </a:pPr>
            <a:r>
              <a:rPr lang="en-US" sz="1600" dirty="0">
                <a:latin typeface="Calibri"/>
                <a:cs typeface="Arial"/>
              </a:rPr>
              <a:t>… </a:t>
            </a:r>
            <a:r>
              <a:rPr lang="en-US" sz="1600" dirty="0" err="1">
                <a:latin typeface="Calibri"/>
                <a:cs typeface="Arial"/>
              </a:rPr>
              <a:t>könnten</a:t>
            </a:r>
            <a:r>
              <a:rPr lang="en-US" sz="1600" dirty="0">
                <a:latin typeface="Calibri"/>
                <a:cs typeface="Arial"/>
              </a:rPr>
              <a:t> </a:t>
            </a:r>
            <a:r>
              <a:rPr lang="en-US" sz="1600" b="1" dirty="0" err="1">
                <a:latin typeface="Calibri"/>
                <a:cs typeface="Arial"/>
              </a:rPr>
              <a:t>Treibstoffkosten</a:t>
            </a:r>
            <a:r>
              <a:rPr lang="en-US" sz="1600" dirty="0">
                <a:latin typeface="Calibri"/>
                <a:cs typeface="Arial"/>
              </a:rPr>
              <a:t> in </a:t>
            </a:r>
            <a:r>
              <a:rPr lang="en-US" sz="1600" dirty="0" err="1">
                <a:latin typeface="Calibri"/>
                <a:cs typeface="Arial"/>
              </a:rPr>
              <a:t>Höhe</a:t>
            </a:r>
            <a:r>
              <a:rPr lang="en-US" sz="1600" dirty="0">
                <a:latin typeface="Calibri"/>
                <a:cs typeface="Arial"/>
              </a:rPr>
              <a:t> von 8,3 Mio. Euro </a:t>
            </a:r>
            <a:r>
              <a:rPr lang="en-US" sz="1600" dirty="0" err="1">
                <a:latin typeface="Calibri"/>
                <a:cs typeface="Arial"/>
              </a:rPr>
              <a:t>eingespart</a:t>
            </a:r>
            <a:r>
              <a:rPr lang="en-US" sz="1600" dirty="0">
                <a:latin typeface="Calibri"/>
                <a:cs typeface="Arial"/>
              </a:rPr>
              <a:t> und</a:t>
            </a:r>
          </a:p>
          <a:p>
            <a:pPr marL="214313" indent="-214313">
              <a:spcBef>
                <a:spcPts val="450"/>
              </a:spcBef>
              <a:spcAft>
                <a:spcPts val="450"/>
              </a:spcAft>
              <a:buFont typeface="Arial" panose="020B0604020202020204" pitchFamily="34" charset="0"/>
              <a:buChar char="•"/>
            </a:pPr>
            <a:r>
              <a:rPr lang="en-US" sz="1600" dirty="0">
                <a:latin typeface="Calibri"/>
                <a:cs typeface="Arial"/>
              </a:rPr>
              <a:t>… 16.900 </a:t>
            </a:r>
            <a:r>
              <a:rPr lang="en-US" sz="1600" dirty="0" err="1">
                <a:latin typeface="Calibri"/>
                <a:cs typeface="Arial"/>
              </a:rPr>
              <a:t>Tonnen</a:t>
            </a:r>
            <a:r>
              <a:rPr lang="en-US" sz="1600" dirty="0">
                <a:latin typeface="Calibri"/>
                <a:cs typeface="Arial"/>
              </a:rPr>
              <a:t> </a:t>
            </a:r>
            <a:r>
              <a:rPr lang="en-US" sz="1600" b="1" dirty="0">
                <a:latin typeface="Calibri"/>
                <a:cs typeface="Arial"/>
              </a:rPr>
              <a:t>CO2-Äquivalent </a:t>
            </a:r>
            <a:r>
              <a:rPr lang="en-US" sz="1600" dirty="0" err="1">
                <a:latin typeface="Calibri"/>
                <a:cs typeface="Arial"/>
              </a:rPr>
              <a:t>vermieden</a:t>
            </a:r>
            <a:r>
              <a:rPr lang="en-US" sz="1600" dirty="0">
                <a:latin typeface="Calibri"/>
                <a:cs typeface="Arial"/>
              </a:rPr>
              <a:t> </a:t>
            </a:r>
            <a:r>
              <a:rPr lang="en-US" sz="1600" dirty="0" err="1">
                <a:latin typeface="Calibri"/>
                <a:cs typeface="Arial"/>
              </a:rPr>
              <a:t>werden</a:t>
            </a:r>
            <a:r>
              <a:rPr lang="en-US" sz="1600" dirty="0">
                <a:latin typeface="Calibri"/>
                <a:cs typeface="Arial"/>
              </a:rPr>
              <a:t>.</a:t>
            </a:r>
          </a:p>
          <a:p>
            <a:pPr marL="214313" indent="-214313">
              <a:buFont typeface="Arial" panose="020B0604020202020204" pitchFamily="34" charset="0"/>
              <a:buChar char="•"/>
            </a:pPr>
            <a:endParaRPr lang="en-US" dirty="0">
              <a:latin typeface="Calibri" pitchFamily="34" charset="0"/>
            </a:endParaRPr>
          </a:p>
        </p:txBody>
      </p:sp>
      <p:sp>
        <p:nvSpPr>
          <p:cNvPr id="32" name="Textplatzhalter 7">
            <a:extLst>
              <a:ext uri="{FF2B5EF4-FFF2-40B4-BE49-F238E27FC236}">
                <a16:creationId xmlns:a16="http://schemas.microsoft.com/office/drawing/2014/main" id="{112AAD71-A1B2-4366-A18E-2E04D69416F0}"/>
              </a:ext>
            </a:extLst>
          </p:cNvPr>
          <p:cNvSpPr txBox="1">
            <a:spLocks/>
          </p:cNvSpPr>
          <p:nvPr/>
        </p:nvSpPr>
        <p:spPr>
          <a:xfrm>
            <a:off x="5156306" y="1653409"/>
            <a:ext cx="2800070" cy="453718"/>
          </a:xfrm>
          <a:prstGeom prst="rect">
            <a:avLst/>
          </a:prstGeom>
        </p:spPr>
        <p:txBody>
          <a:bodyPr/>
          <a:lstStyle>
            <a:lvl1pPr marL="411163" indent="-342900" algn="l" rtl="0" eaLnBrk="1" fontAlgn="base" hangingPunct="1">
              <a:spcBef>
                <a:spcPts val="700"/>
              </a:spcBef>
              <a:spcAft>
                <a:spcPct val="0"/>
              </a:spcAft>
              <a:buClr>
                <a:srgbClr val="FF775F"/>
              </a:buClr>
              <a:buSzPct val="95000"/>
              <a:buFont typeface="Wingdings" pitchFamily="2" charset="2"/>
              <a:buChar char=""/>
              <a:defRPr sz="3000" kern="1200">
                <a:solidFill>
                  <a:schemeClr val="tx1"/>
                </a:solidFill>
                <a:latin typeface="Calibri" pitchFamily="34" charset="0"/>
                <a:ea typeface="+mn-ea"/>
                <a:cs typeface="+mn-cs"/>
              </a:defRPr>
            </a:lvl1pPr>
            <a:lvl2pPr marL="739775" indent="-285750" algn="l" rtl="0" eaLnBrk="1" fontAlgn="base" hangingPunct="1">
              <a:spcBef>
                <a:spcPct val="20000"/>
              </a:spcBef>
              <a:spcAft>
                <a:spcPct val="0"/>
              </a:spcAft>
              <a:buClr>
                <a:srgbClr val="FF775F"/>
              </a:buClr>
              <a:buSzPct val="90000"/>
              <a:buFont typeface="Wingdings" pitchFamily="2" charset="2"/>
              <a:buChar char=""/>
              <a:defRPr sz="2600" kern="1200">
                <a:solidFill>
                  <a:schemeClr val="tx1"/>
                </a:solidFill>
                <a:latin typeface="Calibri" pitchFamily="34" charset="0"/>
                <a:ea typeface="+mn-ea"/>
                <a:cs typeface="+mn-cs"/>
              </a:defRPr>
            </a:lvl2pPr>
            <a:lvl3pPr marL="995363" indent="-228600" algn="l" rtl="0" eaLnBrk="1" fontAlgn="base" hangingPunct="1">
              <a:spcBef>
                <a:spcPct val="20000"/>
              </a:spcBef>
              <a:spcAft>
                <a:spcPct val="0"/>
              </a:spcAft>
              <a:buClr>
                <a:srgbClr val="FF775F"/>
              </a:buClr>
              <a:buFont typeface="Arial" pitchFamily="34" charset="0"/>
              <a:buChar char="•"/>
              <a:defRPr sz="2400" kern="1200">
                <a:solidFill>
                  <a:schemeClr val="tx1"/>
                </a:solidFill>
                <a:latin typeface="Calibri" pitchFamily="34" charset="0"/>
                <a:ea typeface="+mn-ea"/>
                <a:cs typeface="+mn-cs"/>
              </a:defRPr>
            </a:lvl3pPr>
            <a:lvl4pPr marL="1260475" indent="-228600" algn="l" rtl="0" eaLnBrk="1" fontAlgn="base" hangingPunct="1">
              <a:spcBef>
                <a:spcPct val="20000"/>
              </a:spcBef>
              <a:spcAft>
                <a:spcPct val="0"/>
              </a:spcAft>
              <a:buClr>
                <a:srgbClr val="FF775F"/>
              </a:buClr>
              <a:buFont typeface="Calibri" pitchFamily="34" charset="0"/>
              <a:buChar char="◦"/>
              <a:defRPr sz="2200" kern="1200">
                <a:solidFill>
                  <a:schemeClr val="tx1"/>
                </a:solidFill>
                <a:latin typeface="Calibri" pitchFamily="34" charset="0"/>
                <a:ea typeface="+mn-ea"/>
                <a:cs typeface="+mn-cs"/>
              </a:defRPr>
            </a:lvl4pPr>
            <a:lvl5pPr marL="1481138" indent="-209550" algn="l" rtl="0" eaLnBrk="1" fontAlgn="base" hangingPunct="1">
              <a:spcBef>
                <a:spcPct val="20000"/>
              </a:spcBef>
              <a:spcAft>
                <a:spcPct val="0"/>
              </a:spcAft>
              <a:buClr>
                <a:srgbClr val="FF775F"/>
              </a:buClr>
              <a:buFont typeface="Symbol" pitchFamily="18" charset="2"/>
              <a:buChar char="-"/>
              <a:defRPr sz="2000" kern="1200">
                <a:solidFill>
                  <a:schemeClr val="tx1"/>
                </a:solidFill>
                <a:latin typeface="Calibri" pitchFamily="34" charset="0"/>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51197" indent="0" algn="ctr">
              <a:buNone/>
            </a:pPr>
            <a:r>
              <a:rPr lang="de-DE" sz="1800" b="1" dirty="0">
                <a:solidFill>
                  <a:srgbClr val="FF775F"/>
                </a:solidFill>
              </a:rPr>
              <a:t>Wien</a:t>
            </a:r>
          </a:p>
          <a:p>
            <a:pPr marL="51197" indent="0">
              <a:spcBef>
                <a:spcPts val="0"/>
              </a:spcBef>
              <a:buNone/>
            </a:pPr>
            <a:r>
              <a:rPr lang="de-DE" sz="1200" dirty="0"/>
              <a:t>Knapp 13% der Fahrzeuge = Zweiräder</a:t>
            </a:r>
            <a:endParaRPr lang="de-AT" sz="1200" dirty="0"/>
          </a:p>
        </p:txBody>
      </p:sp>
    </p:spTree>
    <p:extLst>
      <p:ext uri="{BB962C8B-B14F-4D97-AF65-F5344CB8AC3E}">
        <p14:creationId xmlns:p14="http://schemas.microsoft.com/office/powerpoint/2010/main" val="885944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pPr>
              <a:defRPr/>
            </a:pPr>
            <a:fld id="{D99AD5F6-47BD-48F2-9E68-ADC194C070EC}" type="slidenum">
              <a:rPr lang="de-AT" smtClean="0"/>
              <a:pPr>
                <a:defRPr/>
              </a:pPr>
              <a:t>9</a:t>
            </a:fld>
            <a:endParaRPr lang="de-AT" dirty="0"/>
          </a:p>
        </p:txBody>
      </p:sp>
      <p:sp>
        <p:nvSpPr>
          <p:cNvPr id="4" name="Textplatzhalter 3"/>
          <p:cNvSpPr>
            <a:spLocks noGrp="1"/>
          </p:cNvSpPr>
          <p:nvPr>
            <p:ph type="body" sz="quarter" idx="13"/>
          </p:nvPr>
        </p:nvSpPr>
        <p:spPr/>
        <p:txBody>
          <a:bodyPr/>
          <a:lstStyle/>
          <a:p>
            <a:r>
              <a:rPr lang="de-AT" dirty="0"/>
              <a:t>Quelle: </a:t>
            </a:r>
            <a:r>
              <a:rPr lang="de-AT" dirty="0" err="1"/>
              <a:t>Economica</a:t>
            </a:r>
            <a:r>
              <a:rPr lang="de-AT" dirty="0"/>
              <a:t>.</a:t>
            </a:r>
          </a:p>
        </p:txBody>
      </p:sp>
      <p:sp>
        <p:nvSpPr>
          <p:cNvPr id="5" name="Titel 4"/>
          <p:cNvSpPr>
            <a:spLocks noGrp="1"/>
          </p:cNvSpPr>
          <p:nvPr>
            <p:ph type="title"/>
          </p:nvPr>
        </p:nvSpPr>
        <p:spPr/>
        <p:txBody>
          <a:bodyPr/>
          <a:lstStyle/>
          <a:p>
            <a:r>
              <a:rPr lang="de-AT" sz="2800" dirty="0" smtClean="0"/>
              <a:t>Mit dem Umstieg vom PKW aufs Zweirad sind auch ökonomische Impulse verbunden</a:t>
            </a:r>
            <a:endParaRPr lang="de-AT" sz="2800" dirty="0">
              <a:solidFill>
                <a:srgbClr val="FF775F"/>
              </a:solidFill>
            </a:endParaRPr>
          </a:p>
        </p:txBody>
      </p:sp>
      <p:pic>
        <p:nvPicPr>
          <p:cNvPr id="6" name="Grafik 5">
            <a:extLst>
              <a:ext uri="{FF2B5EF4-FFF2-40B4-BE49-F238E27FC236}">
                <a16:creationId xmlns:a16="http://schemas.microsoft.com/office/drawing/2014/main" id="{E7FC6492-58B3-4510-883C-51E93431889E}"/>
              </a:ext>
            </a:extLst>
          </p:cNvPr>
          <p:cNvPicPr>
            <a:picLocks noChangeAspect="1"/>
          </p:cNvPicPr>
          <p:nvPr/>
        </p:nvPicPr>
        <p:blipFill rotWithShape="1">
          <a:blip r:embed="rId2"/>
          <a:srcRect l="13775" t="24800" r="43322" b="30722"/>
          <a:stretch/>
        </p:blipFill>
        <p:spPr>
          <a:xfrm>
            <a:off x="1351224" y="3373085"/>
            <a:ext cx="4939165" cy="2880320"/>
          </a:xfrm>
          <a:prstGeom prst="rect">
            <a:avLst/>
          </a:prstGeom>
        </p:spPr>
      </p:pic>
      <p:sp>
        <p:nvSpPr>
          <p:cNvPr id="7" name="Textfeld 6"/>
          <p:cNvSpPr txBox="1"/>
          <p:nvPr/>
        </p:nvSpPr>
        <p:spPr>
          <a:xfrm>
            <a:off x="1331640" y="1568724"/>
            <a:ext cx="3067148" cy="2123658"/>
          </a:xfrm>
          <a:prstGeom prst="rect">
            <a:avLst/>
          </a:prstGeom>
          <a:noFill/>
        </p:spPr>
        <p:txBody>
          <a:bodyPr wrap="square" rtlCol="0">
            <a:spAutoFit/>
          </a:bodyPr>
          <a:lstStyle/>
          <a:p>
            <a:r>
              <a:rPr lang="de-AT" b="1" dirty="0" smtClean="0">
                <a:latin typeface="Calibri" pitchFamily="34" charset="0"/>
              </a:rPr>
              <a:t>Motorradwirtschaft </a:t>
            </a:r>
            <a:r>
              <a:rPr lang="de-AT" b="1" dirty="0" err="1" smtClean="0">
                <a:latin typeface="Calibri" pitchFamily="34" charset="0"/>
              </a:rPr>
              <a:t>ieS</a:t>
            </a:r>
            <a:r>
              <a:rPr lang="de-AT" b="1" dirty="0">
                <a:latin typeface="Calibri" pitchFamily="34" charset="0"/>
              </a:rPr>
              <a:t>: </a:t>
            </a:r>
            <a:endParaRPr lang="de-AT" b="1" dirty="0" smtClean="0">
              <a:latin typeface="Calibri" pitchFamily="34" charset="0"/>
            </a:endParaRPr>
          </a:p>
          <a:p>
            <a:pPr marL="285750" indent="-285750">
              <a:buFont typeface="Arial" panose="020B0604020202020204" pitchFamily="34" charset="0"/>
              <a:buChar char="•"/>
            </a:pPr>
            <a:r>
              <a:rPr lang="de-AT" sz="1600" dirty="0" smtClean="0">
                <a:latin typeface="Calibri" pitchFamily="34" charset="0"/>
              </a:rPr>
              <a:t>Herstellung von Zweirädern</a:t>
            </a:r>
          </a:p>
          <a:p>
            <a:pPr marL="285750" indent="-285750">
              <a:buFont typeface="Arial" panose="020B0604020202020204" pitchFamily="34" charset="0"/>
              <a:buChar char="•"/>
            </a:pPr>
            <a:r>
              <a:rPr lang="de-AT" sz="1600" dirty="0" smtClean="0">
                <a:latin typeface="Calibri" pitchFamily="34" charset="0"/>
              </a:rPr>
              <a:t>Reparatur von Zweirädern</a:t>
            </a:r>
          </a:p>
          <a:p>
            <a:pPr marL="285750" indent="-285750">
              <a:buFont typeface="Arial" panose="020B0604020202020204" pitchFamily="34" charset="0"/>
              <a:buChar char="•"/>
            </a:pPr>
            <a:r>
              <a:rPr lang="de-AT" sz="1600" dirty="0" smtClean="0">
                <a:latin typeface="Calibri" pitchFamily="34" charset="0"/>
              </a:rPr>
              <a:t>Handel mit Zweirädern</a:t>
            </a:r>
          </a:p>
          <a:p>
            <a:pPr marL="285750" indent="-285750">
              <a:buFont typeface="Arial" panose="020B0604020202020204" pitchFamily="34" charset="0"/>
              <a:buChar char="•"/>
            </a:pPr>
            <a:r>
              <a:rPr lang="de-AT" sz="1600" dirty="0" smtClean="0">
                <a:latin typeface="Calibri" pitchFamily="34" charset="0"/>
              </a:rPr>
              <a:t>Herstellung von und Handel mit Fahrzeugteilen, Bereifung, Batterien,… </a:t>
            </a:r>
          </a:p>
          <a:p>
            <a:endParaRPr lang="de-AT" dirty="0">
              <a:latin typeface="Calibri" pitchFamily="34" charset="0"/>
            </a:endParaRPr>
          </a:p>
        </p:txBody>
      </p:sp>
      <p:sp>
        <p:nvSpPr>
          <p:cNvPr id="8" name="Rechteck 7"/>
          <p:cNvSpPr/>
          <p:nvPr/>
        </p:nvSpPr>
        <p:spPr>
          <a:xfrm>
            <a:off x="6084168" y="1822038"/>
            <a:ext cx="3211164" cy="2862322"/>
          </a:xfrm>
          <a:prstGeom prst="rect">
            <a:avLst/>
          </a:prstGeom>
        </p:spPr>
        <p:txBody>
          <a:bodyPr wrap="square">
            <a:spAutoFit/>
          </a:bodyPr>
          <a:lstStyle/>
          <a:p>
            <a:r>
              <a:rPr lang="de-AT" b="1" dirty="0" smtClean="0">
                <a:latin typeface="Calibri" pitchFamily="34" charset="0"/>
              </a:rPr>
              <a:t>Motorradwirtschaft </a:t>
            </a:r>
            <a:r>
              <a:rPr lang="de-AT" b="1" dirty="0" err="1" smtClean="0">
                <a:latin typeface="Calibri" pitchFamily="34" charset="0"/>
              </a:rPr>
              <a:t>iwS</a:t>
            </a:r>
            <a:r>
              <a:rPr lang="de-AT" b="1" dirty="0" smtClean="0">
                <a:latin typeface="Calibri" pitchFamily="34" charset="0"/>
              </a:rPr>
              <a:t>:</a:t>
            </a:r>
          </a:p>
          <a:p>
            <a:pPr marL="285750" indent="-285750">
              <a:buFont typeface="Arial" panose="020B0604020202020204" pitchFamily="34" charset="0"/>
              <a:buChar char="•"/>
            </a:pPr>
            <a:r>
              <a:rPr lang="de-AT" sz="1600" dirty="0" smtClean="0">
                <a:latin typeface="Calibri" pitchFamily="34" charset="0"/>
              </a:rPr>
              <a:t>Tankstellen</a:t>
            </a:r>
          </a:p>
          <a:p>
            <a:pPr marL="285750" indent="-285750">
              <a:buFont typeface="Arial" panose="020B0604020202020204" pitchFamily="34" charset="0"/>
              <a:buChar char="•"/>
            </a:pPr>
            <a:r>
              <a:rPr lang="de-AT" sz="1600" dirty="0" smtClean="0">
                <a:latin typeface="Calibri" pitchFamily="34" charset="0"/>
              </a:rPr>
              <a:t>Versicherungen</a:t>
            </a:r>
          </a:p>
          <a:p>
            <a:pPr marL="285750" indent="-285750">
              <a:buFont typeface="Arial" panose="020B0604020202020204" pitchFamily="34" charset="0"/>
              <a:buChar char="•"/>
            </a:pPr>
            <a:r>
              <a:rPr lang="de-AT" sz="1600" dirty="0" smtClean="0">
                <a:latin typeface="Calibri" pitchFamily="34" charset="0"/>
              </a:rPr>
              <a:t>Fahrschulen</a:t>
            </a:r>
          </a:p>
          <a:p>
            <a:pPr marL="285750" indent="-285750">
              <a:buFont typeface="Arial" panose="020B0604020202020204" pitchFamily="34" charset="0"/>
              <a:buChar char="•"/>
            </a:pPr>
            <a:r>
              <a:rPr lang="de-AT" sz="1600" dirty="0" smtClean="0">
                <a:latin typeface="Calibri" pitchFamily="34" charset="0"/>
              </a:rPr>
              <a:t>Straßen, Brücken, Tunnel, Maut</a:t>
            </a:r>
          </a:p>
          <a:p>
            <a:pPr marL="285750" indent="-285750">
              <a:buFont typeface="Arial" panose="020B0604020202020204" pitchFamily="34" charset="0"/>
              <a:buChar char="•"/>
            </a:pPr>
            <a:r>
              <a:rPr lang="de-AT" sz="1600" dirty="0" smtClean="0">
                <a:latin typeface="Calibri" pitchFamily="34" charset="0"/>
              </a:rPr>
              <a:t>Sportanlagen und –vereine</a:t>
            </a:r>
          </a:p>
          <a:p>
            <a:pPr marL="285750" indent="-285750">
              <a:buFont typeface="Arial" panose="020B0604020202020204" pitchFamily="34" charset="0"/>
              <a:buChar char="•"/>
            </a:pPr>
            <a:r>
              <a:rPr lang="de-AT" sz="1600" dirty="0" smtClean="0">
                <a:latin typeface="Calibri" pitchFamily="34" charset="0"/>
              </a:rPr>
              <a:t>Vermietung von Krafträdern</a:t>
            </a:r>
          </a:p>
          <a:p>
            <a:pPr marL="285750" indent="-285750">
              <a:buFont typeface="Arial" panose="020B0604020202020204" pitchFamily="34" charset="0"/>
              <a:buChar char="•"/>
            </a:pPr>
            <a:r>
              <a:rPr lang="de-AT" sz="1600" dirty="0" smtClean="0">
                <a:latin typeface="Calibri" pitchFamily="34" charset="0"/>
              </a:rPr>
              <a:t>Zeitschriften</a:t>
            </a:r>
          </a:p>
          <a:p>
            <a:pPr marL="285750" indent="-285750">
              <a:buFont typeface="Arial" panose="020B0604020202020204" pitchFamily="34" charset="0"/>
              <a:buChar char="•"/>
            </a:pPr>
            <a:r>
              <a:rPr lang="de-AT" sz="1600" dirty="0" smtClean="0">
                <a:latin typeface="Calibri" pitchFamily="34" charset="0"/>
              </a:rPr>
              <a:t>Veranstaltungen, Messen,</a:t>
            </a:r>
          </a:p>
          <a:p>
            <a:pPr marL="285750" indent="-285750">
              <a:buFont typeface="Arial" panose="020B0604020202020204" pitchFamily="34" charset="0"/>
              <a:buChar char="•"/>
            </a:pPr>
            <a:r>
              <a:rPr lang="de-AT" sz="1600" dirty="0" smtClean="0">
                <a:latin typeface="Calibri" pitchFamily="34" charset="0"/>
              </a:rPr>
              <a:t>Tourismus…</a:t>
            </a:r>
          </a:p>
          <a:p>
            <a:endParaRPr lang="de-AT" dirty="0">
              <a:latin typeface="Calibri" pitchFamily="34" charset="0"/>
            </a:endParaRPr>
          </a:p>
        </p:txBody>
      </p:sp>
    </p:spTree>
    <p:extLst>
      <p:ext uri="{BB962C8B-B14F-4D97-AF65-F5344CB8AC3E}">
        <p14:creationId xmlns:p14="http://schemas.microsoft.com/office/powerpoint/2010/main" val="6959903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conomica">
  <a:themeElements>
    <a:clrScheme name="Economica">
      <a:dk1>
        <a:sysClr val="windowText" lastClr="000000"/>
      </a:dk1>
      <a:lt1>
        <a:sysClr val="window" lastClr="FFFFFF"/>
      </a:lt1>
      <a:dk2>
        <a:srgbClr val="002060"/>
      </a:dk2>
      <a:lt2>
        <a:srgbClr val="FF0000"/>
      </a:lt2>
      <a:accent1>
        <a:srgbClr val="E98C25"/>
      </a:accent1>
      <a:accent2>
        <a:srgbClr val="C8C8C8"/>
      </a:accent2>
      <a:accent3>
        <a:srgbClr val="C00000"/>
      </a:accent3>
      <a:accent4>
        <a:srgbClr val="7F7F7F"/>
      </a:accent4>
      <a:accent5>
        <a:srgbClr val="009A46"/>
      </a:accent5>
      <a:accent6>
        <a:srgbClr val="FCDB12"/>
      </a:accent6>
      <a:hlink>
        <a:srgbClr val="0000FF"/>
      </a:hlink>
      <a:folHlink>
        <a:srgbClr val="800080"/>
      </a:folHlink>
    </a:clrScheme>
    <a:fontScheme name="Iapetus">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apetus">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txDef>
      <a:spPr>
        <a:noFill/>
      </a:spPr>
      <a:bodyPr wrap="square" rtlCol="0">
        <a:spAutoFit/>
      </a:bodyPr>
      <a:lstStyle>
        <a:defPPr>
          <a:defRPr dirty="0">
            <a:latin typeface="Calibri" pitchFamily="34" charset="0"/>
          </a:defRPr>
        </a:defPPr>
      </a:lstStyle>
    </a:txDef>
  </a:objectDefaults>
  <a:extraClrSchemeLst/>
  <a:extLst>
    <a:ext uri="{05A4C25C-085E-4340-85A3-A5531E510DB2}">
      <thm15:themeFamily xmlns:thm15="http://schemas.microsoft.com/office/thememl/2012/main" name="Cognion Formatvorlage (ab April 2017)" id="{DD9C817D-ECA3-4F18-B145-3C87D3144EE1}" vid="{0FDA3950-437C-4522-A11A-27AA33635D15}"/>
    </a:ext>
  </a:extLst>
</a:theme>
</file>

<file path=ppt/theme/theme10.xml><?xml version="1.0" encoding="utf-8"?>
<a:theme xmlns:a="http://schemas.openxmlformats.org/drawingml/2006/main" name="Cogn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gnion Formatvorlage (ab April 2017)" id="{DD9C817D-ECA3-4F18-B145-3C87D3144EE1}" vid="{5A24EA57-5000-4451-89E2-937CA3665D5D}"/>
    </a:ext>
  </a:extLst>
</a:theme>
</file>

<file path=ppt/theme/theme1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conomica Kärnten">
  <a:themeElements>
    <a:clrScheme name="Economica">
      <a:dk1>
        <a:sysClr val="windowText" lastClr="000000"/>
      </a:dk1>
      <a:lt1>
        <a:sysClr val="window" lastClr="FFFFFF"/>
      </a:lt1>
      <a:dk2>
        <a:srgbClr val="D47D0A"/>
      </a:dk2>
      <a:lt2>
        <a:srgbClr val="CD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Iapetus">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apetus">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txDef>
      <a:spPr>
        <a:noFill/>
      </a:spPr>
      <a:bodyPr wrap="square" rtlCol="0">
        <a:spAutoFit/>
      </a:bodyPr>
      <a:lstStyle>
        <a:defPPr>
          <a:defRPr dirty="0">
            <a:latin typeface="Calibri" pitchFamily="34" charset="0"/>
          </a:defRPr>
        </a:defPPr>
      </a:lstStyle>
    </a:txDef>
  </a:objectDefaults>
  <a:extraClrSchemeLst/>
  <a:extLst>
    <a:ext uri="{05A4C25C-085E-4340-85A3-A5531E510DB2}">
      <thm15:themeFamily xmlns:thm15="http://schemas.microsoft.com/office/thememl/2012/main" name="Cognion Formatvorlage (ab April 2017)" id="{DD9C817D-ECA3-4F18-B145-3C87D3144EE1}" vid="{0FDA3950-437C-4522-A11A-27AA33635D15}"/>
    </a:ext>
  </a:extLst>
</a:theme>
</file>

<file path=ppt/theme/theme3.xml><?xml version="1.0" encoding="utf-8"?>
<a:theme xmlns:a="http://schemas.openxmlformats.org/drawingml/2006/main" name="Economica GmbH">
  <a:themeElements>
    <a:clrScheme name="Economica">
      <a:dk1>
        <a:sysClr val="windowText" lastClr="000000"/>
      </a:dk1>
      <a:lt1>
        <a:sysClr val="window" lastClr="FFFFFF"/>
      </a:lt1>
      <a:dk2>
        <a:srgbClr val="D47D0A"/>
      </a:dk2>
      <a:lt2>
        <a:srgbClr val="CD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Iapetus">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apetus">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txDef>
      <a:spPr>
        <a:noFill/>
      </a:spPr>
      <a:bodyPr wrap="square" rtlCol="0">
        <a:spAutoFit/>
      </a:bodyPr>
      <a:lstStyle>
        <a:defPPr>
          <a:defRPr dirty="0">
            <a:latin typeface="Calibri" pitchFamily="34" charset="0"/>
          </a:defRPr>
        </a:defPPr>
      </a:lstStyle>
    </a:txDef>
  </a:objectDefaults>
  <a:extraClrSchemeLst/>
  <a:extLst>
    <a:ext uri="{05A4C25C-085E-4340-85A3-A5531E510DB2}">
      <thm15:themeFamily xmlns:thm15="http://schemas.microsoft.com/office/thememl/2012/main" name="Cognion Formatvorlage (ab April 2017)" id="{DD9C817D-ECA3-4F18-B145-3C87D3144EE1}" vid="{EC4AC051-141B-4DB0-9069-8F03358FF450}"/>
    </a:ext>
  </a:extLst>
</a:theme>
</file>

<file path=ppt/theme/theme4.xml><?xml version="1.0" encoding="utf-8"?>
<a:theme xmlns:a="http://schemas.openxmlformats.org/drawingml/2006/main" name="SpEA">
  <a:themeElements>
    <a:clrScheme name="Economica">
      <a:dk1>
        <a:sysClr val="windowText" lastClr="000000"/>
      </a:dk1>
      <a:lt1>
        <a:sysClr val="window" lastClr="FFFFFF"/>
      </a:lt1>
      <a:dk2>
        <a:srgbClr val="D47D0A"/>
      </a:dk2>
      <a:lt2>
        <a:srgbClr val="CD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Iapetus">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apetus">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txDef>
      <a:spPr>
        <a:noFill/>
      </a:spPr>
      <a:bodyPr wrap="square" rtlCol="0">
        <a:spAutoFit/>
      </a:bodyPr>
      <a:lstStyle>
        <a:defPPr>
          <a:defRPr dirty="0" err="1" smtClean="0">
            <a:solidFill>
              <a:schemeClr val="bg1"/>
            </a:solidFill>
            <a:latin typeface="Calibri" pitchFamily="34" charset="0"/>
          </a:defRPr>
        </a:defPPr>
      </a:lstStyle>
    </a:txDef>
  </a:objectDefaults>
  <a:extraClrSchemeLst/>
  <a:extLst>
    <a:ext uri="{05A4C25C-085E-4340-85A3-A5531E510DB2}">
      <thm15:themeFamily xmlns:thm15="http://schemas.microsoft.com/office/thememl/2012/main" name="Cognion Formatvorlage (ab April 2017)" id="{DD9C817D-ECA3-4F18-B145-3C87D3144EE1}" vid="{7E6E743E-F6A7-4B65-A376-8882DF68B48C}"/>
    </a:ext>
  </a:extLst>
</a:theme>
</file>

<file path=ppt/theme/theme5.xml><?xml version="1.0" encoding="utf-8"?>
<a:theme xmlns:a="http://schemas.openxmlformats.org/drawingml/2006/main" name="RiskRe">
  <a:themeElements>
    <a:clrScheme name="Economica">
      <a:dk1>
        <a:sysClr val="windowText" lastClr="000000"/>
      </a:dk1>
      <a:lt1>
        <a:sysClr val="window" lastClr="FFFFFF"/>
      </a:lt1>
      <a:dk2>
        <a:srgbClr val="D47D0A"/>
      </a:dk2>
      <a:lt2>
        <a:srgbClr val="CD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Iapetus">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apetus">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Cognion Formatvorlage (ab April 2017)" id="{DD9C817D-ECA3-4F18-B145-3C87D3144EE1}" vid="{20437FB0-636E-4671-9E27-75741ABE8FD3}"/>
    </a:ext>
  </a:extLst>
</a:theme>
</file>

<file path=ppt/theme/theme6.xml><?xml version="1.0" encoding="utf-8"?>
<a:theme xmlns:a="http://schemas.openxmlformats.org/drawingml/2006/main" name="Celex">
  <a:themeElements>
    <a:clrScheme name="Economica">
      <a:dk1>
        <a:sysClr val="windowText" lastClr="000000"/>
      </a:dk1>
      <a:lt1>
        <a:sysClr val="window" lastClr="FFFFFF"/>
      </a:lt1>
      <a:dk2>
        <a:srgbClr val="D47D0A"/>
      </a:dk2>
      <a:lt2>
        <a:srgbClr val="CD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Iapetus">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apetus">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Cognion Formatvorlage (ab April 2017)" id="{DD9C817D-ECA3-4F18-B145-3C87D3144EE1}" vid="{9C1648F3-B010-4194-A68B-6236B2283C81}"/>
    </a:ext>
  </a:extLst>
</a:theme>
</file>

<file path=ppt/theme/theme7.xml><?xml version="1.0" encoding="utf-8"?>
<a:theme xmlns:a="http://schemas.openxmlformats.org/drawingml/2006/main" name="InPro">
  <a:themeElements>
    <a:clrScheme name="Economica">
      <a:dk1>
        <a:sysClr val="windowText" lastClr="000000"/>
      </a:dk1>
      <a:lt1>
        <a:sysClr val="window" lastClr="FFFFFF"/>
      </a:lt1>
      <a:dk2>
        <a:srgbClr val="D47D0A"/>
      </a:dk2>
      <a:lt2>
        <a:srgbClr val="CD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Iapetus">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apetus">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Cognion Formatvorlage (ab April 2017)" id="{DD9C817D-ECA3-4F18-B145-3C87D3144EE1}" vid="{4A5108E5-ADBB-4CD2-9479-E2CF8B7EA4DE}"/>
    </a:ext>
  </a:extLst>
</a:theme>
</file>

<file path=ppt/theme/theme8.xml><?xml version="1.0" encoding="utf-8"?>
<a:theme xmlns:a="http://schemas.openxmlformats.org/drawingml/2006/main" name="EUPro">
  <a:themeElements>
    <a:clrScheme name="Economica">
      <a:dk1>
        <a:sysClr val="windowText" lastClr="000000"/>
      </a:dk1>
      <a:lt1>
        <a:sysClr val="window" lastClr="FFFFFF"/>
      </a:lt1>
      <a:dk2>
        <a:srgbClr val="D47D0A"/>
      </a:dk2>
      <a:lt2>
        <a:srgbClr val="CD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Iapetus">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apetus">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Cognion Formatvorlage (ab April 2017)" id="{DD9C817D-ECA3-4F18-B145-3C87D3144EE1}" vid="{B3C0ECCD-61F5-421D-BE0A-E5D00002CF28}"/>
    </a:ext>
  </a:extLst>
</a:theme>
</file>

<file path=ppt/theme/theme9.xml><?xml version="1.0" encoding="utf-8"?>
<a:theme xmlns:a="http://schemas.openxmlformats.org/drawingml/2006/main" name="ExAqua">
  <a:themeElements>
    <a:clrScheme name="Economica">
      <a:dk1>
        <a:sysClr val="windowText" lastClr="000000"/>
      </a:dk1>
      <a:lt1>
        <a:sysClr val="window" lastClr="FFFFFF"/>
      </a:lt1>
      <a:dk2>
        <a:srgbClr val="D47D0A"/>
      </a:dk2>
      <a:lt2>
        <a:srgbClr val="CD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Iapetus">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apetus">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txDef>
      <a:spPr>
        <a:noFill/>
      </a:spPr>
      <a:bodyPr wrap="square" rtlCol="0">
        <a:spAutoFit/>
      </a:bodyPr>
      <a:lstStyle>
        <a:defPPr>
          <a:defRPr dirty="0">
            <a:latin typeface="Calibri" pitchFamily="34" charset="0"/>
          </a:defRPr>
        </a:defPPr>
      </a:lstStyle>
    </a:txDef>
  </a:objectDefaults>
  <a:extraClrSchemeLst/>
  <a:extLst>
    <a:ext uri="{05A4C25C-085E-4340-85A3-A5531E510DB2}">
      <thm15:themeFamily xmlns:thm15="http://schemas.microsoft.com/office/thememl/2012/main" name="Cognion Formatvorlage (ab April 2017)" id="{DD9C817D-ECA3-4F18-B145-3C87D3144EE1}" vid="{9E15BEB6-416D-4802-8269-16DCE75F0C52}"/>
    </a:ext>
  </a:extLst>
</a:theme>
</file>

<file path=ppt/theme/themeOverride1.xml><?xml version="1.0" encoding="utf-8"?>
<a:themeOverride xmlns:a="http://schemas.openxmlformats.org/drawingml/2006/main">
  <a:clrScheme name="Economica">
    <a:dk1>
      <a:sysClr val="windowText" lastClr="000000"/>
    </a:dk1>
    <a:lt1>
      <a:sysClr val="window" lastClr="FFFFFF"/>
    </a:lt1>
    <a:dk2>
      <a:srgbClr val="D47D0A"/>
    </a:dk2>
    <a:lt2>
      <a:srgbClr val="CD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10.xml><?xml version="1.0" encoding="utf-8"?>
<a:themeOverride xmlns:a="http://schemas.openxmlformats.org/drawingml/2006/main">
  <a:clrScheme name="Economica">
    <a:dk1>
      <a:sysClr val="windowText" lastClr="000000"/>
    </a:dk1>
    <a:lt1>
      <a:sysClr val="window" lastClr="FFFFFF"/>
    </a:lt1>
    <a:dk2>
      <a:srgbClr val="D47D0A"/>
    </a:dk2>
    <a:lt2>
      <a:srgbClr val="CD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11.xml><?xml version="1.0" encoding="utf-8"?>
<a:themeOverride xmlns:a="http://schemas.openxmlformats.org/drawingml/2006/main">
  <a:clrScheme name="Economica">
    <a:dk1>
      <a:sysClr val="windowText" lastClr="000000"/>
    </a:dk1>
    <a:lt1>
      <a:sysClr val="window" lastClr="FFFFFF"/>
    </a:lt1>
    <a:dk2>
      <a:srgbClr val="D47D0A"/>
    </a:dk2>
    <a:lt2>
      <a:srgbClr val="CD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12.xml><?xml version="1.0" encoding="utf-8"?>
<a:themeOverride xmlns:a="http://schemas.openxmlformats.org/drawingml/2006/main">
  <a:clrScheme name="Economica">
    <a:dk1>
      <a:sysClr val="windowText" lastClr="000000"/>
    </a:dk1>
    <a:lt1>
      <a:sysClr val="window" lastClr="FFFFFF"/>
    </a:lt1>
    <a:dk2>
      <a:srgbClr val="D47D0A"/>
    </a:dk2>
    <a:lt2>
      <a:srgbClr val="CD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13.xml><?xml version="1.0" encoding="utf-8"?>
<a:themeOverride xmlns:a="http://schemas.openxmlformats.org/drawingml/2006/main">
  <a:clrScheme name="Economica">
    <a:dk1>
      <a:sysClr val="windowText" lastClr="000000"/>
    </a:dk1>
    <a:lt1>
      <a:sysClr val="window" lastClr="FFFFFF"/>
    </a:lt1>
    <a:dk2>
      <a:srgbClr val="D47D0A"/>
    </a:dk2>
    <a:lt2>
      <a:srgbClr val="CD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14.xml><?xml version="1.0" encoding="utf-8"?>
<a:themeOverride xmlns:a="http://schemas.openxmlformats.org/drawingml/2006/main">
  <a:clrScheme name="Economica">
    <a:dk1>
      <a:sysClr val="windowText" lastClr="000000"/>
    </a:dk1>
    <a:lt1>
      <a:sysClr val="window" lastClr="FFFFFF"/>
    </a:lt1>
    <a:dk2>
      <a:srgbClr val="D47D0A"/>
    </a:dk2>
    <a:lt2>
      <a:srgbClr val="CD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15.xml><?xml version="1.0" encoding="utf-8"?>
<a:themeOverride xmlns:a="http://schemas.openxmlformats.org/drawingml/2006/main">
  <a:clrScheme name="Economica">
    <a:dk1>
      <a:sysClr val="windowText" lastClr="000000"/>
    </a:dk1>
    <a:lt1>
      <a:sysClr val="window" lastClr="FFFFFF"/>
    </a:lt1>
    <a:dk2>
      <a:srgbClr val="D47D0A"/>
    </a:dk2>
    <a:lt2>
      <a:srgbClr val="CD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16.xml><?xml version="1.0" encoding="utf-8"?>
<a:themeOverride xmlns:a="http://schemas.openxmlformats.org/drawingml/2006/main">
  <a:clrScheme name="Economica">
    <a:dk1>
      <a:sysClr val="windowText" lastClr="000000"/>
    </a:dk1>
    <a:lt1>
      <a:sysClr val="window" lastClr="FFFFFF"/>
    </a:lt1>
    <a:dk2>
      <a:srgbClr val="D47D0A"/>
    </a:dk2>
    <a:lt2>
      <a:srgbClr val="CD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2.xml><?xml version="1.0" encoding="utf-8"?>
<a:themeOverride xmlns:a="http://schemas.openxmlformats.org/drawingml/2006/main">
  <a:clrScheme name="Economica">
    <a:dk1>
      <a:sysClr val="windowText" lastClr="000000"/>
    </a:dk1>
    <a:lt1>
      <a:sysClr val="window" lastClr="FFFFFF"/>
    </a:lt1>
    <a:dk2>
      <a:srgbClr val="D47D0A"/>
    </a:dk2>
    <a:lt2>
      <a:srgbClr val="CD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3.xml><?xml version="1.0" encoding="utf-8"?>
<a:themeOverride xmlns:a="http://schemas.openxmlformats.org/drawingml/2006/main">
  <a:clrScheme name="Economica">
    <a:dk1>
      <a:sysClr val="windowText" lastClr="000000"/>
    </a:dk1>
    <a:lt1>
      <a:sysClr val="window" lastClr="FFFFFF"/>
    </a:lt1>
    <a:dk2>
      <a:srgbClr val="D47D0A"/>
    </a:dk2>
    <a:lt2>
      <a:srgbClr val="CD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4.xml><?xml version="1.0" encoding="utf-8"?>
<a:themeOverride xmlns:a="http://schemas.openxmlformats.org/drawingml/2006/main">
  <a:clrScheme name="Economica">
    <a:dk1>
      <a:sysClr val="windowText" lastClr="000000"/>
    </a:dk1>
    <a:lt1>
      <a:sysClr val="window" lastClr="FFFFFF"/>
    </a:lt1>
    <a:dk2>
      <a:srgbClr val="D47D0A"/>
    </a:dk2>
    <a:lt2>
      <a:srgbClr val="CD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5.xml><?xml version="1.0" encoding="utf-8"?>
<a:themeOverride xmlns:a="http://schemas.openxmlformats.org/drawingml/2006/main">
  <a:clrScheme name="Economica">
    <a:dk1>
      <a:sysClr val="windowText" lastClr="000000"/>
    </a:dk1>
    <a:lt1>
      <a:sysClr val="window" lastClr="FFFFFF"/>
    </a:lt1>
    <a:dk2>
      <a:srgbClr val="D47D0A"/>
    </a:dk2>
    <a:lt2>
      <a:srgbClr val="CD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6.xml><?xml version="1.0" encoding="utf-8"?>
<a:themeOverride xmlns:a="http://schemas.openxmlformats.org/drawingml/2006/main">
  <a:clrScheme name="Economica">
    <a:dk1>
      <a:sysClr val="windowText" lastClr="000000"/>
    </a:dk1>
    <a:lt1>
      <a:sysClr val="window" lastClr="FFFFFF"/>
    </a:lt1>
    <a:dk2>
      <a:srgbClr val="D47D0A"/>
    </a:dk2>
    <a:lt2>
      <a:srgbClr val="CD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7.xml><?xml version="1.0" encoding="utf-8"?>
<a:themeOverride xmlns:a="http://schemas.openxmlformats.org/drawingml/2006/main">
  <a:clrScheme name="Economica">
    <a:dk1>
      <a:sysClr val="windowText" lastClr="000000"/>
    </a:dk1>
    <a:lt1>
      <a:sysClr val="window" lastClr="FFFFFF"/>
    </a:lt1>
    <a:dk2>
      <a:srgbClr val="D47D0A"/>
    </a:dk2>
    <a:lt2>
      <a:srgbClr val="CD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8.xml><?xml version="1.0" encoding="utf-8"?>
<a:themeOverride xmlns:a="http://schemas.openxmlformats.org/drawingml/2006/main">
  <a:clrScheme name="Economica">
    <a:dk1>
      <a:sysClr val="windowText" lastClr="000000"/>
    </a:dk1>
    <a:lt1>
      <a:sysClr val="window" lastClr="FFFFFF"/>
    </a:lt1>
    <a:dk2>
      <a:srgbClr val="D47D0A"/>
    </a:dk2>
    <a:lt2>
      <a:srgbClr val="CD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9.xml><?xml version="1.0" encoding="utf-8"?>
<a:themeOverride xmlns:a="http://schemas.openxmlformats.org/drawingml/2006/main">
  <a:clrScheme name="Economica">
    <a:dk1>
      <a:sysClr val="windowText" lastClr="000000"/>
    </a:dk1>
    <a:lt1>
      <a:sysClr val="window" lastClr="FFFFFF"/>
    </a:lt1>
    <a:dk2>
      <a:srgbClr val="D47D0A"/>
    </a:dk2>
    <a:lt2>
      <a:srgbClr val="CD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2"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DC4B285-34CB-4DD5-8FB1-EBCDED2E1D9B}">
  <we:reference id="wa104381063" version="1.0.0.1" store="de-DE" storeType="OMEX"/>
  <we:alternateReferences>
    <we:reference id="wa104381063" version="1.0.0.1" store="WA1043810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Cognion Formatvorlage (ab April 2017)</Template>
  <TotalTime>0</TotalTime>
  <Words>1142</Words>
  <Application>Microsoft Office PowerPoint</Application>
  <PresentationFormat>Bildschirmpräsentation (4:3)</PresentationFormat>
  <Paragraphs>181</Paragraphs>
  <Slides>12</Slides>
  <Notes>4</Notes>
  <HiddenSlides>0</HiddenSlides>
  <MMClips>0</MMClips>
  <ScaleCrop>false</ScaleCrop>
  <HeadingPairs>
    <vt:vector size="6" baseType="variant">
      <vt:variant>
        <vt:lpstr>Verwendete Schriftarten</vt:lpstr>
      </vt:variant>
      <vt:variant>
        <vt:i4>8</vt:i4>
      </vt:variant>
      <vt:variant>
        <vt:lpstr>Design</vt:lpstr>
      </vt:variant>
      <vt:variant>
        <vt:i4>10</vt:i4>
      </vt:variant>
      <vt:variant>
        <vt:lpstr>Folientitel</vt:lpstr>
      </vt:variant>
      <vt:variant>
        <vt:i4>12</vt:i4>
      </vt:variant>
    </vt:vector>
  </HeadingPairs>
  <TitlesOfParts>
    <vt:vector size="30" baseType="lpstr">
      <vt:lpstr>Arial</vt:lpstr>
      <vt:lpstr>Calibri</vt:lpstr>
      <vt:lpstr>Calibri Light</vt:lpstr>
      <vt:lpstr>Consolas</vt:lpstr>
      <vt:lpstr>Corbel</vt:lpstr>
      <vt:lpstr>Symbol</vt:lpstr>
      <vt:lpstr>Wingdings</vt:lpstr>
      <vt:lpstr>Wingdings 2</vt:lpstr>
      <vt:lpstr>Economica</vt:lpstr>
      <vt:lpstr>Economica Kärnten</vt:lpstr>
      <vt:lpstr>Economica GmbH</vt:lpstr>
      <vt:lpstr>SpEA</vt:lpstr>
      <vt:lpstr>RiskRe</vt:lpstr>
      <vt:lpstr>Celex</vt:lpstr>
      <vt:lpstr>InPro</vt:lpstr>
      <vt:lpstr>EUPro</vt:lpstr>
      <vt:lpstr>ExAqua</vt:lpstr>
      <vt:lpstr>Cognion</vt:lpstr>
      <vt:lpstr>Die Motorradwirtschaft in Österreich </vt:lpstr>
      <vt:lpstr>Zweirad-Boom ist seit Jahren ungebrochen…</vt:lpstr>
      <vt:lpstr>Dennoch: der ökonomische, vor allem aber der ökologische Beitrag von Zweirädern wird unterschätzt</vt:lpstr>
      <vt:lpstr>Zeitverluste Staubedingter Zeitverlust ist in Städten besonders hoch</vt:lpstr>
      <vt:lpstr>Zeitverluste … verursachen Schäden in Milliardenhöhe</vt:lpstr>
      <vt:lpstr>Treibhausgasemissionen Bereits heute Einsparung von 86.800 Tonnen CO2</vt:lpstr>
      <vt:lpstr>… es gibt aber Wachstumspotenzial, besonders im urbanen Raum </vt:lpstr>
      <vt:lpstr>Szenario: Wäre Wien wie Mailand…</vt:lpstr>
      <vt:lpstr>Mit dem Umstieg vom PKW aufs Zweirad sind auch ökonomische Impulse verbunden</vt:lpstr>
      <vt:lpstr>Jeder 108te in Österreich erwirtschaftete Euro ist auf das Motorrad zurückzuführen!</vt:lpstr>
      <vt:lpstr>Mehr als 40.000 Arbeitsplätze werden durch die Motorradwirtschaft gesichert</vt:lpstr>
      <vt:lpstr>Das Jahr 2020 &amp; Covid-19 Motorradboom vs. Produktionsstopps und Schließungen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Wohlstand durch Sport</dc:title>
  <dc:creator>Armin</dc:creator>
  <cp:lastModifiedBy>Anna Kleissner</cp:lastModifiedBy>
  <cp:revision>256</cp:revision>
  <dcterms:created xsi:type="dcterms:W3CDTF">2017-06-22T07:44:24Z</dcterms:created>
  <dcterms:modified xsi:type="dcterms:W3CDTF">2021-10-13T15:39:08Z</dcterms:modified>
</cp:coreProperties>
</file>